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0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8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86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824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1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3210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05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89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3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3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0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1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95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1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2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30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93F8D-7F29-4D21-8371-8D5C6BB4A526}" type="datetimeFigureOut">
              <a:rPr lang="en-US" smtClean="0"/>
              <a:t>6/18/2019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53D061A-78E5-4857-B15E-B9BB41F38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7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DDB79-01CF-4E38-9710-418EF4FB1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ANP </a:t>
            </a:r>
            <a:r>
              <a:rPr lang="en-US" sz="2800" b="1" dirty="0"/>
              <a:t>- </a:t>
            </a:r>
            <a:r>
              <a:rPr lang="en-US" dirty="0"/>
              <a:t>Decision-Making in a Complex Environment</a:t>
            </a:r>
            <a:br>
              <a:rPr lang="en-US" dirty="0"/>
            </a:b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0835E-DEB0-4113-871A-241541964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010401" cy="3880773"/>
          </a:xfrm>
        </p:spPr>
        <p:txBody>
          <a:bodyPr>
            <a:normAutofit/>
          </a:bodyPr>
          <a:lstStyle/>
          <a:p>
            <a:r>
              <a:rPr lang="en-US" sz="3200" b="1" dirty="0"/>
              <a:t>Countertop Selection</a:t>
            </a:r>
          </a:p>
          <a:p>
            <a:r>
              <a:rPr lang="en-US" sz="2400" b="1" dirty="0"/>
              <a:t>Alternative Solutions:</a:t>
            </a:r>
          </a:p>
          <a:p>
            <a:pPr lvl="1"/>
            <a:r>
              <a:rPr lang="en-US" sz="2000" dirty="0"/>
              <a:t>Butcherblock</a:t>
            </a:r>
          </a:p>
          <a:p>
            <a:pPr lvl="1"/>
            <a:r>
              <a:rPr lang="en-US" sz="2000" dirty="0"/>
              <a:t>Granite</a:t>
            </a:r>
          </a:p>
          <a:p>
            <a:pPr lvl="1"/>
            <a:r>
              <a:rPr lang="en-US" sz="2000" dirty="0"/>
              <a:t>Soapstone</a:t>
            </a:r>
          </a:p>
          <a:p>
            <a:pPr lvl="1"/>
            <a:r>
              <a:rPr lang="en-US" sz="2000"/>
              <a:t>Quartz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353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D1F6-97F0-4571-ADFB-3EF3211B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838200"/>
          </a:xfrm>
        </p:spPr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60E76CA-22A2-4F55-94A3-555862282E7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81200"/>
            <a:ext cx="7924800" cy="304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81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84A66-08AE-497B-9804-3D86A9632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6E69A6-BB71-444A-A24D-DF13DD3B76B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2044700"/>
            <a:ext cx="75438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4893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18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Decision-Making in a Complex Environment </vt:lpstr>
      <vt:lpstr>Model</vt:lpstr>
      <vt:lpstr>Result</vt:lpstr>
    </vt:vector>
  </TitlesOfParts>
  <Company>Eaton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Irwin, Casey</dc:creator>
  <cp:lastModifiedBy>LR Wei</cp:lastModifiedBy>
  <cp:revision>9</cp:revision>
  <dcterms:created xsi:type="dcterms:W3CDTF">2019-03-19T16:33:53Z</dcterms:created>
  <dcterms:modified xsi:type="dcterms:W3CDTF">2019-06-19T02:58:56Z</dcterms:modified>
</cp:coreProperties>
</file>