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56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004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93F8D-7F29-4D21-8371-8D5C6BB4A526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D061A-78E5-4857-B15E-B9BB41F38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986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93F8D-7F29-4D21-8371-8D5C6BB4A526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D061A-78E5-4857-B15E-B9BB41F38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867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93F8D-7F29-4D21-8371-8D5C6BB4A526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D061A-78E5-4857-B15E-B9BB41F38FA5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582424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93F8D-7F29-4D21-8371-8D5C6BB4A526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D061A-78E5-4857-B15E-B9BB41F38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414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93F8D-7F29-4D21-8371-8D5C6BB4A526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D061A-78E5-4857-B15E-B9BB41F38FA5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232108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93F8D-7F29-4D21-8371-8D5C6BB4A526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D061A-78E5-4857-B15E-B9BB41F38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4051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93F8D-7F29-4D21-8371-8D5C6BB4A526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D061A-78E5-4857-B15E-B9BB41F38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9890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93F8D-7F29-4D21-8371-8D5C6BB4A526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D061A-78E5-4857-B15E-B9BB41F38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2340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93F8D-7F29-4D21-8371-8D5C6BB4A526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D061A-78E5-4857-B15E-B9BB41F38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238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93F8D-7F29-4D21-8371-8D5C6BB4A526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D061A-78E5-4857-B15E-B9BB41F38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307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93F8D-7F29-4D21-8371-8D5C6BB4A526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D061A-78E5-4857-B15E-B9BB41F38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727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93F8D-7F29-4D21-8371-8D5C6BB4A526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D061A-78E5-4857-B15E-B9BB41F38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915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93F8D-7F29-4D21-8371-8D5C6BB4A526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D061A-78E5-4857-B15E-B9BB41F38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952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93F8D-7F29-4D21-8371-8D5C6BB4A526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D061A-78E5-4857-B15E-B9BB41F38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915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93F8D-7F29-4D21-8371-8D5C6BB4A526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D061A-78E5-4857-B15E-B9BB41F38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227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93F8D-7F29-4D21-8371-8D5C6BB4A526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D061A-78E5-4857-B15E-B9BB41F38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430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F93F8D-7F29-4D21-8371-8D5C6BB4A526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53D061A-78E5-4857-B15E-B9BB41F38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274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DDB79-01CF-4E38-9710-418EF4FB13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ANP </a:t>
            </a:r>
            <a:r>
              <a:rPr lang="en-US" sz="2800" b="1" dirty="0"/>
              <a:t>- </a:t>
            </a:r>
            <a:r>
              <a:rPr lang="en-US" dirty="0"/>
              <a:t>Decision-Making in a Complex Environment</a:t>
            </a:r>
            <a:br>
              <a:rPr lang="en-US" dirty="0"/>
            </a:br>
            <a:endParaRPr lang="en-US" sz="2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C0835E-DEB0-4113-871A-2415419649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2160590"/>
            <a:ext cx="7010401" cy="3880773"/>
          </a:xfrm>
        </p:spPr>
        <p:txBody>
          <a:bodyPr>
            <a:normAutofit/>
          </a:bodyPr>
          <a:lstStyle/>
          <a:p>
            <a:r>
              <a:rPr lang="en-US" sz="3200" b="1" dirty="0"/>
              <a:t>Hotel selection in New York City</a:t>
            </a:r>
          </a:p>
          <a:p>
            <a:r>
              <a:rPr lang="en-US" sz="2400" b="1" dirty="0"/>
              <a:t>Alternative Solutions:</a:t>
            </a:r>
          </a:p>
          <a:p>
            <a:pPr lvl="1"/>
            <a:r>
              <a:rPr lang="en-US" sz="2000" dirty="0"/>
              <a:t>Lex Hotel NYC</a:t>
            </a:r>
          </a:p>
          <a:p>
            <a:pPr lvl="1"/>
            <a:r>
              <a:rPr lang="en-US" sz="2000" dirty="0"/>
              <a:t>Park South Hotel</a:t>
            </a:r>
          </a:p>
          <a:p>
            <a:pPr lvl="1"/>
            <a:r>
              <a:rPr lang="en-US" sz="2000" dirty="0"/>
              <a:t>The New York EDITION</a:t>
            </a:r>
          </a:p>
        </p:txBody>
      </p:sp>
    </p:spTree>
    <p:extLst>
      <p:ext uri="{BB962C8B-B14F-4D97-AF65-F5344CB8AC3E}">
        <p14:creationId xmlns:p14="http://schemas.microsoft.com/office/powerpoint/2010/main" val="3533533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3D1F6-97F0-4571-ADFB-3EF3211BB3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838200"/>
          </a:xfrm>
        </p:spPr>
        <p:txBody>
          <a:bodyPr/>
          <a:lstStyle/>
          <a:p>
            <a:r>
              <a:rPr lang="en-US" dirty="0"/>
              <a:t>Model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399F0BC-B6E0-4CDF-AA66-DC70BD580BAD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4800" y="1828800"/>
            <a:ext cx="8686800" cy="327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1812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184A66-08AE-497B-9804-3D86A96325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CE66E2A-B65E-4237-ADA6-3D0D5535AF1B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619356" y="2197100"/>
            <a:ext cx="7113145" cy="236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448935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</TotalTime>
  <Words>28</Words>
  <Application>Microsoft Office PowerPoint</Application>
  <PresentationFormat>On-screen Show (4:3)</PresentationFormat>
  <Paragraphs>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 3</vt:lpstr>
      <vt:lpstr>Facet</vt:lpstr>
      <vt:lpstr>ANP - Decision-Making in a Complex Environment </vt:lpstr>
      <vt:lpstr>Model</vt:lpstr>
      <vt:lpstr>Result</vt:lpstr>
    </vt:vector>
  </TitlesOfParts>
  <Company>Eaton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Irwin, Casey</dc:creator>
  <cp:lastModifiedBy>LR Wei</cp:lastModifiedBy>
  <cp:revision>7</cp:revision>
  <dcterms:created xsi:type="dcterms:W3CDTF">2019-03-19T16:33:53Z</dcterms:created>
  <dcterms:modified xsi:type="dcterms:W3CDTF">2019-06-19T02:52:09Z</dcterms:modified>
</cp:coreProperties>
</file>