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97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27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684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678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9402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184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632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52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17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829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05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70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7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04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651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222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823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1BCD4F-A1DC-427F-94E9-9C14B4973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Apartment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54B58B-E3DC-4450-872C-B10013C65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Goal: Rent Apartment</a:t>
            </a:r>
          </a:p>
          <a:p>
            <a:r>
              <a:rPr lang="en-US" sz="3600" dirty="0"/>
              <a:t>Alternatives: </a:t>
            </a:r>
          </a:p>
          <a:p>
            <a:pPr lvl="1"/>
            <a:r>
              <a:rPr lang="en-US" sz="3200" dirty="0"/>
              <a:t>North Hills</a:t>
            </a:r>
          </a:p>
          <a:p>
            <a:pPr lvl="1"/>
            <a:r>
              <a:rPr lang="en-US" sz="3200" dirty="0"/>
              <a:t>Squirrel Hill</a:t>
            </a:r>
          </a:p>
          <a:p>
            <a:pPr lvl="1"/>
            <a:r>
              <a:rPr lang="en-US" sz="3200" dirty="0"/>
              <a:t>Southside</a:t>
            </a:r>
          </a:p>
        </p:txBody>
      </p:sp>
    </p:spTree>
    <p:extLst>
      <p:ext uri="{BB962C8B-B14F-4D97-AF65-F5344CB8AC3E}">
        <p14:creationId xmlns:p14="http://schemas.microsoft.com/office/powerpoint/2010/main" val="2995984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29A15-086B-4BDB-9131-EA7A2AB84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37" y="335428"/>
            <a:ext cx="6347713" cy="1320800"/>
          </a:xfrm>
        </p:spPr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9166D3-DF71-476B-A79B-475B2892C0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65" t="14455" r="11755" b="10042"/>
          <a:stretch/>
        </p:blipFill>
        <p:spPr>
          <a:xfrm>
            <a:off x="369455" y="995828"/>
            <a:ext cx="8405090" cy="51157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2FA55A-0476-4E85-96B9-085B4CF81A73}"/>
              </a:ext>
            </a:extLst>
          </p:cNvPr>
          <p:cNvSpPr txBox="1"/>
          <p:nvPr/>
        </p:nvSpPr>
        <p:spPr>
          <a:xfrm>
            <a:off x="4572000" y="6214795"/>
            <a:ext cx="3652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Screenshot from </a:t>
            </a:r>
            <a:r>
              <a:rPr lang="en-US" sz="1400" dirty="0" err="1"/>
              <a:t>SuperDecisions</a:t>
            </a:r>
            <a:r>
              <a:rPr lang="en-US" sz="1400" dirty="0"/>
              <a:t> Version 3.x</a:t>
            </a:r>
          </a:p>
        </p:txBody>
      </p:sp>
    </p:spTree>
    <p:extLst>
      <p:ext uri="{BB962C8B-B14F-4D97-AF65-F5344CB8AC3E}">
        <p14:creationId xmlns:p14="http://schemas.microsoft.com/office/powerpoint/2010/main" val="298758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A4D21-5E25-42BD-B745-E20B466D3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Synthesized Results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04A00C-1DA4-48F6-B806-941D96EFFC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414" t="42113" r="38373" b="45876"/>
          <a:stretch/>
        </p:blipFill>
        <p:spPr>
          <a:xfrm>
            <a:off x="663638" y="2555009"/>
            <a:ext cx="7816723" cy="174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476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23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Apartment Selection</vt:lpstr>
      <vt:lpstr>Model</vt:lpstr>
      <vt:lpstr>Synthesized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5</cp:revision>
  <dcterms:created xsi:type="dcterms:W3CDTF">2018-09-21T20:46:27Z</dcterms:created>
  <dcterms:modified xsi:type="dcterms:W3CDTF">2018-09-21T21:22:14Z</dcterms:modified>
</cp:coreProperties>
</file>