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28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86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867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8242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41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3210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4051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9890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234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238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307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27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15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952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915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22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430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274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DDB79-01CF-4E38-9710-418EF4FB1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b="1" dirty="0"/>
              <a:t>ANP - </a:t>
            </a:r>
            <a:r>
              <a:rPr lang="en-US" dirty="0"/>
              <a:t>Decision-Making in a Complex Environment</a:t>
            </a:r>
            <a:br>
              <a:rPr lang="en-US" dirty="0"/>
            </a:b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0835E-DEB0-4113-871A-241541964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Grocery Store Selection</a:t>
            </a:r>
          </a:p>
          <a:p>
            <a:r>
              <a:rPr lang="en-US" sz="2400" b="1" dirty="0"/>
              <a:t>Alternative Solutions </a:t>
            </a:r>
          </a:p>
          <a:p>
            <a:pPr lvl="1"/>
            <a:r>
              <a:rPr lang="en-US" sz="2200" dirty="0"/>
              <a:t>Trader Joe’s</a:t>
            </a:r>
          </a:p>
          <a:p>
            <a:pPr lvl="1"/>
            <a:r>
              <a:rPr lang="en-US" sz="2200" dirty="0"/>
              <a:t>Target</a:t>
            </a:r>
          </a:p>
          <a:p>
            <a:pPr lvl="1"/>
            <a:r>
              <a:rPr lang="en-US" sz="2200" dirty="0"/>
              <a:t>Whole Foods</a:t>
            </a:r>
          </a:p>
          <a:p>
            <a:pPr lvl="1"/>
            <a:r>
              <a:rPr lang="en-US" sz="2200" dirty="0"/>
              <a:t> Aldi</a:t>
            </a:r>
          </a:p>
          <a:p>
            <a:pPr lvl="1"/>
            <a:r>
              <a:rPr lang="en-US" sz="2200" dirty="0"/>
              <a:t>Giant Eagle</a:t>
            </a:r>
          </a:p>
          <a:p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53353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3818C7F-8700-4EFC-8C73-2D16F7E1113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533400" y="1981200"/>
            <a:ext cx="7696200" cy="35814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723D1F6-97F0-4571-ADFB-3EF3211BB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38200"/>
          </a:xfrm>
        </p:spPr>
        <p:txBody>
          <a:bodyPr/>
          <a:lstStyle/>
          <a:p>
            <a:r>
              <a:rPr lang="en-US" dirty="0"/>
              <a:t>Model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E0913A-3884-4727-B75F-A42F0FB2A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812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17E9712-5994-4489-B4D2-4BEBF287BFD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09598" y="1930400"/>
            <a:ext cx="7543801" cy="40894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B184A66-08AE-497B-9804-3D86A9632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</a:t>
            </a:r>
          </a:p>
        </p:txBody>
      </p:sp>
    </p:spTree>
    <p:extLst>
      <p:ext uri="{BB962C8B-B14F-4D97-AF65-F5344CB8AC3E}">
        <p14:creationId xmlns:p14="http://schemas.microsoft.com/office/powerpoint/2010/main" val="188448935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23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Decision-Making in a Complex Environment </vt:lpstr>
      <vt:lpstr>Model</vt:lpstr>
      <vt:lpstr>Result</vt:lpstr>
    </vt:vector>
  </TitlesOfParts>
  <Company>Eaton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Irwin, Casey</dc:creator>
  <cp:lastModifiedBy>LR Wei</cp:lastModifiedBy>
  <cp:revision>4</cp:revision>
  <dcterms:created xsi:type="dcterms:W3CDTF">2019-03-19T16:33:53Z</dcterms:created>
  <dcterms:modified xsi:type="dcterms:W3CDTF">2019-06-19T02:47:28Z</dcterms:modified>
</cp:coreProperties>
</file>