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309" y="5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777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9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894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189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523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154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662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782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234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431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850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93F8D-7F29-4D21-8371-8D5C6BB4A526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099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DDB79-01CF-4E38-9710-418EF4FB13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AHP – Ratings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0835E-DEB0-4113-871A-2415419649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7620000" cy="1752600"/>
          </a:xfrm>
        </p:spPr>
        <p:txBody>
          <a:bodyPr>
            <a:normAutofit/>
          </a:bodyPr>
          <a:lstStyle/>
          <a:p>
            <a:r>
              <a:rPr lang="en-US" sz="4800" b="1" dirty="0"/>
              <a:t>Where to live in Pittsburgh?</a:t>
            </a:r>
          </a:p>
        </p:txBody>
      </p:sp>
    </p:spTree>
    <p:extLst>
      <p:ext uri="{BB962C8B-B14F-4D97-AF65-F5344CB8AC3E}">
        <p14:creationId xmlns:p14="http://schemas.microsoft.com/office/powerpoint/2010/main" val="353353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9936181\Documents\Ratings Criter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637" y="1476345"/>
            <a:ext cx="8312727" cy="3905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1812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e9936181\Documents\Rating Sca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637" y="1905407"/>
            <a:ext cx="8312727" cy="3047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4489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e9936181\Documents\Synthesize mode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637" y="1011575"/>
            <a:ext cx="8312727" cy="4834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2397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</Words>
  <Application>Microsoft Office PowerPoint</Application>
  <PresentationFormat>On-screen Show (4:3)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AHP – Ratings model</vt:lpstr>
      <vt:lpstr>PowerPoint Presentation</vt:lpstr>
      <vt:lpstr>PowerPoint Presentation</vt:lpstr>
      <vt:lpstr>PowerPoint Presentation</vt:lpstr>
    </vt:vector>
  </TitlesOfParts>
  <Company>Eaton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Irwin, Casey</dc:creator>
  <cp:lastModifiedBy>LR Wei</cp:lastModifiedBy>
  <cp:revision>2</cp:revision>
  <dcterms:created xsi:type="dcterms:W3CDTF">2019-03-19T16:33:53Z</dcterms:created>
  <dcterms:modified xsi:type="dcterms:W3CDTF">2019-05-01T20:48:14Z</dcterms:modified>
</cp:coreProperties>
</file>