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0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989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54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4351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6299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4280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5119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843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326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98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267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102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500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704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160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526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173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406ED-4B5A-454E-ABC1-FE865F84FB9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8F9FF9A-22D4-466D-BF59-FD2E29387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465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245A81-B66E-4BB3-8EF4-B81C04446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591" y="609600"/>
            <a:ext cx="8011887" cy="1320800"/>
          </a:xfrm>
        </p:spPr>
        <p:txBody>
          <a:bodyPr/>
          <a:lstStyle/>
          <a:p>
            <a:r>
              <a:rPr lang="en-US" dirty="0"/>
              <a:t>AHP ratings – Going on Vacation?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6E5BED-E223-4522-BA04-61185F4CBF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Goal: </a:t>
            </a:r>
            <a:r>
              <a:rPr lang="en-US" sz="2800" dirty="0"/>
              <a:t>where to go on vacation?</a:t>
            </a:r>
            <a:endParaRPr lang="en-US" sz="4000" b="1" dirty="0"/>
          </a:p>
          <a:p>
            <a:r>
              <a:rPr lang="en-US" sz="4000" b="1" dirty="0"/>
              <a:t>ALTERNATIVES:</a:t>
            </a:r>
          </a:p>
          <a:p>
            <a:pPr lvl="1"/>
            <a:r>
              <a:rPr lang="en-US" sz="2000" dirty="0"/>
              <a:t>Ocean City</a:t>
            </a:r>
          </a:p>
          <a:p>
            <a:pPr lvl="1"/>
            <a:r>
              <a:rPr lang="en-US" sz="2000" dirty="0"/>
              <a:t>The Caribbean </a:t>
            </a:r>
          </a:p>
          <a:p>
            <a:pPr lvl="1"/>
            <a:r>
              <a:rPr lang="en-US" sz="2000" dirty="0"/>
              <a:t>Overseas to Europe</a:t>
            </a:r>
          </a:p>
        </p:txBody>
      </p:sp>
    </p:spTree>
    <p:extLst>
      <p:ext uri="{BB962C8B-B14F-4D97-AF65-F5344CB8AC3E}">
        <p14:creationId xmlns:p14="http://schemas.microsoft.com/office/powerpoint/2010/main" val="3211610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6BC51-3850-4614-B7AE-AA8CA5AA2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F6C537D4-B0F5-490A-B6D6-947999308AFB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1483" y="1930400"/>
            <a:ext cx="7125313" cy="3523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122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5B81A-723A-4C6B-84C8-D36FA9CF3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Ratings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713DCB87-FAD0-4DF3-9462-36F3B71FEFF9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7645" y="2224726"/>
            <a:ext cx="8173040" cy="2419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494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3AE11-749D-4D0F-8F8F-B5CA88FB5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BD1CFFE-533E-4757-9BAE-2D7CABCE48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4268063"/>
              </p:ext>
            </p:extLst>
          </p:nvPr>
        </p:nvGraphicFramePr>
        <p:xfrm>
          <a:off x="609599" y="1930400"/>
          <a:ext cx="6918896" cy="39990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6501">
                  <a:extLst>
                    <a:ext uri="{9D8B030D-6E8A-4147-A177-3AD203B41FA5}">
                      <a16:colId xmlns:a16="http://schemas.microsoft.com/office/drawing/2014/main" val="1836136398"/>
                    </a:ext>
                  </a:extLst>
                </a:gridCol>
                <a:gridCol w="1277335">
                  <a:extLst>
                    <a:ext uri="{9D8B030D-6E8A-4147-A177-3AD203B41FA5}">
                      <a16:colId xmlns:a16="http://schemas.microsoft.com/office/drawing/2014/main" val="4035422910"/>
                    </a:ext>
                  </a:extLst>
                </a:gridCol>
                <a:gridCol w="1277335">
                  <a:extLst>
                    <a:ext uri="{9D8B030D-6E8A-4147-A177-3AD203B41FA5}">
                      <a16:colId xmlns:a16="http://schemas.microsoft.com/office/drawing/2014/main" val="1666779561"/>
                    </a:ext>
                  </a:extLst>
                </a:gridCol>
                <a:gridCol w="1410390">
                  <a:extLst>
                    <a:ext uri="{9D8B030D-6E8A-4147-A177-3AD203B41FA5}">
                      <a16:colId xmlns:a16="http://schemas.microsoft.com/office/drawing/2014/main" val="2484841222"/>
                    </a:ext>
                  </a:extLst>
                </a:gridCol>
                <a:gridCol w="1277335">
                  <a:extLst>
                    <a:ext uri="{9D8B030D-6E8A-4147-A177-3AD203B41FA5}">
                      <a16:colId xmlns:a16="http://schemas.microsoft.com/office/drawing/2014/main" val="2856373503"/>
                    </a:ext>
                  </a:extLst>
                </a:gridCol>
              </a:tblGrid>
              <a:tr h="7998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Normal: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AHP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Ratings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ANP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Variation: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65751156"/>
                  </a:ext>
                </a:extLst>
              </a:tr>
              <a:tr h="7998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Ocean City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0.33922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0.333906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0.320585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0.018635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39712650"/>
                  </a:ext>
                </a:extLst>
              </a:tr>
              <a:tr h="7998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Cruise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0.164521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0.176668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0.168392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0.012147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22114497"/>
                  </a:ext>
                </a:extLst>
              </a:tr>
              <a:tr h="7998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All-Inclusive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0.287645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0.303585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0.269735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0.03385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78282592"/>
                  </a:ext>
                </a:extLst>
              </a:tr>
              <a:tr h="7998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Overseas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0.208613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0.18584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0.241288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0.055448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95847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47676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103</TotalTime>
  <Words>55</Words>
  <Application>Microsoft Office PowerPoint</Application>
  <PresentationFormat>On-screen Show (4:3)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Trebuchet MS</vt:lpstr>
      <vt:lpstr>Wingdings 3</vt:lpstr>
      <vt:lpstr>Facet</vt:lpstr>
      <vt:lpstr>AHP ratings – Going on Vacation?</vt:lpstr>
      <vt:lpstr>MODEL</vt:lpstr>
      <vt:lpstr>Ratings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AHP ratings - Graduate School Selection</dc:title>
  <dc:creator>LR Wei</dc:creator>
  <cp:lastModifiedBy>LR Wei</cp:lastModifiedBy>
  <cp:revision>6</cp:revision>
  <dcterms:created xsi:type="dcterms:W3CDTF">2019-06-18T01:58:06Z</dcterms:created>
  <dcterms:modified xsi:type="dcterms:W3CDTF">2019-06-19T02:37:56Z</dcterms:modified>
</cp:coreProperties>
</file>