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8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35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29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4280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1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4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2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6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0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0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6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2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7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406ED-4B5A-454E-ABC1-FE865F84FB90}" type="datetimeFigureOut">
              <a:rPr lang="en-US" smtClean="0"/>
              <a:t>6/17/2019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6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245A81-B66E-4BB3-8EF4-B81C04446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ratings – Select the best countertop material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6E5BED-E223-4522-BA04-61185F4CB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/>
              <a:t>Goal: </a:t>
            </a:r>
            <a:r>
              <a:rPr lang="en-US" sz="2800" dirty="0"/>
              <a:t>to select the best countertop material</a:t>
            </a:r>
            <a:endParaRPr lang="en-US" sz="4000" b="1" dirty="0"/>
          </a:p>
          <a:p>
            <a:r>
              <a:rPr lang="en-US" sz="4000" b="1" dirty="0"/>
              <a:t>ALTERNATIVES:</a:t>
            </a:r>
          </a:p>
          <a:p>
            <a:pPr lvl="1"/>
            <a:r>
              <a:rPr lang="en-US" sz="2600" u="sng" dirty="0"/>
              <a:t>Butcherblock</a:t>
            </a:r>
          </a:p>
          <a:p>
            <a:pPr lvl="1"/>
            <a:r>
              <a:rPr lang="en-US" sz="2600" u="sng" dirty="0"/>
              <a:t>Granite</a:t>
            </a:r>
          </a:p>
          <a:p>
            <a:pPr lvl="1"/>
            <a:r>
              <a:rPr lang="en-US" sz="2600" u="sng" dirty="0"/>
              <a:t>Soapstone</a:t>
            </a:r>
          </a:p>
          <a:p>
            <a:pPr lvl="1"/>
            <a:r>
              <a:rPr lang="en-US" sz="2600" u="sng" dirty="0"/>
              <a:t>Quartz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1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BC51-3850-4614-B7AE-AA8CA5AA2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436E90E-E9CF-4194-99E6-56F55579CD5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838" y="2196935"/>
            <a:ext cx="8439397" cy="347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12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B81A-723A-4C6B-84C8-D36FA9CF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26A75BF-DA50-427B-BD52-4F96E070F3F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232561"/>
            <a:ext cx="8249392" cy="268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9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AE11-749D-4D0F-8F8F-B5CA88FB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F405252-7A07-4CAE-98F2-535A32BF8BD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638" y="1930400"/>
            <a:ext cx="8207102" cy="329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76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25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ratings – Select the best countertop material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ratings - Graduate School Selection</dc:title>
  <dc:creator>LR Wei</dc:creator>
  <cp:lastModifiedBy>LR Wei</cp:lastModifiedBy>
  <cp:revision>4</cp:revision>
  <dcterms:created xsi:type="dcterms:W3CDTF">2019-06-18T01:58:06Z</dcterms:created>
  <dcterms:modified xsi:type="dcterms:W3CDTF">2019-06-18T02:10:32Z</dcterms:modified>
</cp:coreProperties>
</file>