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8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5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4351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29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4280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11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4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2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8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6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0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0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6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2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7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6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245A81-B66E-4BB3-8EF4-B81C04446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AHP ratings - Graduate School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6E5BED-E223-4522-BA04-61185F4CB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ALTERNATIVES:</a:t>
            </a:r>
          </a:p>
          <a:p>
            <a:pPr lvl="1"/>
            <a:r>
              <a:rPr lang="en-US" sz="2600" u="sng" dirty="0"/>
              <a:t>Clemson University:</a:t>
            </a:r>
            <a:endParaRPr lang="en-US" sz="2600" dirty="0"/>
          </a:p>
          <a:p>
            <a:pPr lvl="1"/>
            <a:r>
              <a:rPr lang="en-US" sz="2600" u="sng" dirty="0"/>
              <a:t>Georgia Southern University:</a:t>
            </a:r>
            <a:endParaRPr lang="en-US" sz="2600" dirty="0"/>
          </a:p>
          <a:p>
            <a:pPr lvl="1"/>
            <a:r>
              <a:rPr lang="en-US" sz="2600" u="sng" dirty="0"/>
              <a:t>Radford University:</a:t>
            </a:r>
            <a:endParaRPr lang="en-US" sz="2600" dirty="0"/>
          </a:p>
          <a:p>
            <a:pPr lvl="1"/>
            <a:r>
              <a:rPr lang="en-US" sz="2600" u="sng" dirty="0"/>
              <a:t>University of Pittsburgh: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1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6BC51-3850-4614-B7AE-AA8CA5AA2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764B803B-BC7C-482F-B3D8-E6954466B43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57" y="2092751"/>
            <a:ext cx="8308156" cy="332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122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5B81A-723A-4C6B-84C8-D36FA9CF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5AC2FE6-54E6-40F5-9686-3DDE7AEAD95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07" y="2049730"/>
            <a:ext cx="8925393" cy="197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49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AE11-749D-4D0F-8F8F-B5CA88FB5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0402B13A-602E-4D06-AA1C-F78944E7A68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78" y="1630838"/>
            <a:ext cx="8563443" cy="373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767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25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AHP ratings - Graduate School Selection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AHP ratings - Graduate School Selection</dc:title>
  <dc:creator>LR Wei</dc:creator>
  <cp:lastModifiedBy>LR Wei</cp:lastModifiedBy>
  <cp:revision>4</cp:revision>
  <dcterms:created xsi:type="dcterms:W3CDTF">2019-06-18T01:58:06Z</dcterms:created>
  <dcterms:modified xsi:type="dcterms:W3CDTF">2019-06-19T02:39:01Z</dcterms:modified>
</cp:coreProperties>
</file>