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981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967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1479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68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7324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251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0400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07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71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90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544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85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11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666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13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41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28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1E95BD-FA47-4D38-95A6-02AF35235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AHP - ratings - What is the best career path post-graduation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9CA68C4-3D73-4DD5-91EA-421599192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Goal: </a:t>
            </a:r>
            <a:r>
              <a:rPr lang="en-US" sz="2800" dirty="0"/>
              <a:t>choose the best career path </a:t>
            </a:r>
          </a:p>
          <a:p>
            <a:r>
              <a:rPr lang="en-US" sz="2800" b="1" dirty="0"/>
              <a:t>Alternatives:</a:t>
            </a:r>
            <a:endParaRPr lang="en-US" sz="2800" dirty="0"/>
          </a:p>
          <a:p>
            <a:pPr lvl="1"/>
            <a:r>
              <a:rPr lang="en-US" sz="2400" b="1" dirty="0"/>
              <a:t>Law Firm</a:t>
            </a:r>
            <a:endParaRPr lang="en-US" sz="2400" dirty="0"/>
          </a:p>
          <a:p>
            <a:pPr lvl="1"/>
            <a:r>
              <a:rPr lang="en-US" sz="2400" b="1" dirty="0"/>
              <a:t>Corporate Legal Department</a:t>
            </a:r>
            <a:r>
              <a:rPr lang="en-US" sz="2400" dirty="0"/>
              <a:t>:</a:t>
            </a:r>
          </a:p>
          <a:p>
            <a:pPr lvl="1"/>
            <a:r>
              <a:rPr lang="en-US" sz="2400" b="1" dirty="0"/>
              <a:t>Government Legal Organization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08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3B7D1-5283-40E2-A211-BD504EC83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F269074B-BB1E-4205-A46C-5DAC632371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7943" y="2115747"/>
            <a:ext cx="8326087" cy="2042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388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09C56-7BE4-4D9C-833B-8CC725005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Ratings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076A349-BA5C-4399-A806-A2E7F24DBA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76" y="1810174"/>
            <a:ext cx="8885320" cy="989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400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E8BE5-DFF9-4650-842A-FBF02AE95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BAF42AB-70A1-4193-B8F1-8BF2BDE018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4710" y="1847172"/>
            <a:ext cx="6862849" cy="3163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4889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32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AHP - ratings - What is the best career path post-graduation</vt:lpstr>
      <vt:lpstr>Model</vt:lpstr>
      <vt:lpstr>Ratings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AHP - ratings - Place to see the Northern Lights</dc:title>
  <dc:creator>LR Wei</dc:creator>
  <cp:lastModifiedBy>LR Wei</cp:lastModifiedBy>
  <cp:revision>15</cp:revision>
  <dcterms:created xsi:type="dcterms:W3CDTF">2019-06-05T01:09:11Z</dcterms:created>
  <dcterms:modified xsi:type="dcterms:W3CDTF">2019-06-05T01:34:36Z</dcterms:modified>
</cp:coreProperties>
</file>