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147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8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732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1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40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0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4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2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E95BD-FA47-4D38-95A6-02AF35235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- ratings - Wedding venue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CA68C4-3D73-4DD5-91EA-421599192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Goal: </a:t>
            </a:r>
            <a:r>
              <a:rPr lang="en-US" dirty="0"/>
              <a:t>to pick the venue for wedding reception. </a:t>
            </a:r>
          </a:p>
          <a:p>
            <a:r>
              <a:rPr lang="en-US" b="1" dirty="0"/>
              <a:t>Alternatives:</a:t>
            </a:r>
            <a:endParaRPr lang="en-US" dirty="0"/>
          </a:p>
          <a:p>
            <a:pPr lvl="1"/>
            <a:r>
              <a:rPr lang="en-US" b="1" dirty="0"/>
              <a:t>Resort</a:t>
            </a:r>
            <a:endParaRPr lang="en-US" dirty="0"/>
          </a:p>
          <a:p>
            <a:pPr lvl="1"/>
            <a:r>
              <a:rPr lang="en-US" b="1" dirty="0"/>
              <a:t>Studio</a:t>
            </a:r>
            <a:endParaRPr lang="en-US" dirty="0"/>
          </a:p>
          <a:p>
            <a:pPr lvl="1"/>
            <a:r>
              <a:rPr lang="en-US" b="1" dirty="0"/>
              <a:t>Hotel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B7D1-5283-40E2-A211-BD504EC8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0C9EE9A-CFC1-4062-9217-337C272F2B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6663" y="2045617"/>
            <a:ext cx="5761744" cy="3522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8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9C56-7BE4-4D9C-833B-8CC72500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A5451D2-91A2-4192-B64C-88DED0E7FD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8113" y="1726794"/>
            <a:ext cx="8447774" cy="106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40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BE5-DFF9-4650-842A-FBF02AE9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B6576AF-ED23-4E81-9383-854B7329AD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37" y="1930400"/>
            <a:ext cx="8463603" cy="212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889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25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- ratings - Wedding venue selection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- ratings - Place to see the Northern Lights</dc:title>
  <dc:creator>LR Wei</dc:creator>
  <cp:lastModifiedBy>LR Wei</cp:lastModifiedBy>
  <cp:revision>10</cp:revision>
  <dcterms:created xsi:type="dcterms:W3CDTF">2019-06-05T01:09:11Z</dcterms:created>
  <dcterms:modified xsi:type="dcterms:W3CDTF">2019-06-05T01:29:04Z</dcterms:modified>
</cp:coreProperties>
</file>