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147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8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732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1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40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0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4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2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E95BD-FA47-4D38-95A6-02AF35235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- ratings - Vocation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CA68C4-3D73-4DD5-91EA-421599192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Goal: </a:t>
            </a:r>
            <a:r>
              <a:rPr lang="en-US" dirty="0"/>
              <a:t>choose a preferred vocation destination</a:t>
            </a:r>
          </a:p>
          <a:p>
            <a:r>
              <a:rPr lang="en-US" b="1" dirty="0"/>
              <a:t>Alternatives:</a:t>
            </a:r>
            <a:endParaRPr lang="en-US" dirty="0"/>
          </a:p>
          <a:p>
            <a:pPr lvl="1"/>
            <a:r>
              <a:rPr lang="en-US" b="1" dirty="0"/>
              <a:t>Europe</a:t>
            </a:r>
            <a:endParaRPr lang="en-US" dirty="0"/>
          </a:p>
          <a:p>
            <a:pPr lvl="1"/>
            <a:r>
              <a:rPr lang="en-US" b="1" dirty="0"/>
              <a:t>Caribbean Cruise</a:t>
            </a:r>
            <a:endParaRPr lang="en-US" dirty="0"/>
          </a:p>
          <a:p>
            <a:pPr lvl="1"/>
            <a:r>
              <a:rPr lang="en-US" b="1" dirty="0"/>
              <a:t>Australia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B7D1-5283-40E2-A211-BD504EC8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4D77EC5-00BA-4340-ACC8-42032A8F9BA1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l="16263" t="13079" r="23767" b="26430"/>
          <a:stretch/>
        </p:blipFill>
        <p:spPr bwMode="auto">
          <a:xfrm>
            <a:off x="524758" y="1668543"/>
            <a:ext cx="8270450" cy="46945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9938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9C56-7BE4-4D9C-833B-8CC72500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324A3B6-02FF-4163-A27F-610CBAAB9FDB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74659" r="27687" b="5995"/>
          <a:stretch/>
        </p:blipFill>
        <p:spPr bwMode="auto">
          <a:xfrm>
            <a:off x="326796" y="1838227"/>
            <a:ext cx="8251596" cy="25365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4640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BE5-DFF9-4650-842A-FBF02AE9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5562E30-7155-48BB-A82A-D301376D804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8227" r="3251" b="49748"/>
          <a:stretch/>
        </p:blipFill>
        <p:spPr bwMode="auto">
          <a:xfrm>
            <a:off x="694629" y="2137790"/>
            <a:ext cx="7789495" cy="33297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344889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- ratings - Vocation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- ratings - Place to see the Northern Lights</dc:title>
  <dc:creator>LR Wei</dc:creator>
  <cp:lastModifiedBy>LR Wei</cp:lastModifiedBy>
  <cp:revision>7</cp:revision>
  <dcterms:created xsi:type="dcterms:W3CDTF">2019-06-05T01:09:11Z</dcterms:created>
  <dcterms:modified xsi:type="dcterms:W3CDTF">2019-06-05T01:20:42Z</dcterms:modified>
</cp:coreProperties>
</file>