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36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981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967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614797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168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73244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2514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0400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107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871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790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544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850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11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666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713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413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A4B52-7A92-44DA-B265-437830D13DC4}" type="datetimeFigureOut">
              <a:rPr lang="en-US" smtClean="0"/>
              <a:t>6/4/2019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E21077F-C51F-4F1C-A512-108E840886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28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41E95BD-FA47-4D38-95A6-02AF35235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AHP - ratings - Place to see the Northern Lights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9CA68C4-3D73-4DD5-91EA-421599192C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b="1" dirty="0"/>
              <a:t>Goal: </a:t>
            </a:r>
            <a:r>
              <a:rPr lang="en-US" sz="2400" dirty="0"/>
              <a:t>which place will provide me the best experience to see the Northern Lights</a:t>
            </a:r>
          </a:p>
          <a:p>
            <a:r>
              <a:rPr lang="en-US" sz="2400" b="1" dirty="0"/>
              <a:t>Alternatives:</a:t>
            </a:r>
            <a:endParaRPr lang="en-US" sz="2400" dirty="0"/>
          </a:p>
          <a:p>
            <a:pPr lvl="1"/>
            <a:r>
              <a:rPr lang="en-US" sz="2000" dirty="0"/>
              <a:t>Alaska</a:t>
            </a:r>
          </a:p>
          <a:p>
            <a:pPr lvl="1"/>
            <a:r>
              <a:rPr lang="en-US" sz="2000" dirty="0"/>
              <a:t>Canada</a:t>
            </a:r>
          </a:p>
          <a:p>
            <a:pPr lvl="1"/>
            <a:r>
              <a:rPr lang="en-US" sz="2000" dirty="0"/>
              <a:t>Greenland</a:t>
            </a:r>
          </a:p>
          <a:p>
            <a:pPr lvl="1"/>
            <a:r>
              <a:rPr lang="en-US" sz="2000" dirty="0"/>
              <a:t>Norway </a:t>
            </a:r>
          </a:p>
          <a:p>
            <a:pPr lvl="1"/>
            <a:r>
              <a:rPr lang="en-US" sz="2000" dirty="0"/>
              <a:t>Russia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108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73B7D1-5283-40E2-A211-BD504EC831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7697F7CE-DC82-466E-B086-CE128A8F5A1F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540" y="1564849"/>
            <a:ext cx="8864338" cy="51847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388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509C56-7BE4-4D9C-833B-8CC725005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Ratings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9BD62F0-A70F-4D28-9A54-AAB9A682D8AA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235" y="1517716"/>
            <a:ext cx="8741790" cy="35067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6400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E8BE5-DFF9-4650-842A-FBF02AE95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3E5FEE6-4E0B-4242-BE35-C3F322A104C9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611984"/>
            <a:ext cx="7924801" cy="4153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448893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35</Words>
  <Application>Microsoft Office PowerPoint</Application>
  <PresentationFormat>On-screen Show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AHP - ratings - Place to see the Northern Lights</vt:lpstr>
      <vt:lpstr>Model</vt:lpstr>
      <vt:lpstr>Ratings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AHP - ratings - Place to see the Northern Lights</dc:title>
  <dc:creator>LR Wei</dc:creator>
  <cp:lastModifiedBy>LR Wei</cp:lastModifiedBy>
  <cp:revision>5</cp:revision>
  <dcterms:created xsi:type="dcterms:W3CDTF">2019-06-05T01:09:11Z</dcterms:created>
  <dcterms:modified xsi:type="dcterms:W3CDTF">2019-06-05T01:12:47Z</dcterms:modified>
</cp:coreProperties>
</file>