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6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2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2393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56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3600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65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60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2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5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03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22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5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3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8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1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88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0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BB4E8D-A783-454B-8781-D8C57380D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405" y="604120"/>
            <a:ext cx="8906595" cy="1320800"/>
          </a:xfrm>
        </p:spPr>
        <p:txBody>
          <a:bodyPr>
            <a:normAutofit/>
          </a:bodyPr>
          <a:lstStyle/>
          <a:p>
            <a:r>
              <a:rPr lang="en-US" dirty="0"/>
              <a:t> What is the best career path post-graduation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29DDBF-BD19-4730-831E-B86229742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007910"/>
            <a:ext cx="7224075" cy="4033454"/>
          </a:xfrm>
        </p:spPr>
        <p:txBody>
          <a:bodyPr>
            <a:normAutofit/>
          </a:bodyPr>
          <a:lstStyle/>
          <a:p>
            <a:r>
              <a:rPr lang="en-US" sz="2400" b="1" dirty="0"/>
              <a:t>Goa</a:t>
            </a:r>
            <a:r>
              <a:rPr lang="en-US" altLang="zh-CN" sz="2400" b="1" dirty="0"/>
              <a:t>l: </a:t>
            </a:r>
            <a:r>
              <a:rPr lang="en-US" dirty="0"/>
              <a:t>choose the best career path</a:t>
            </a:r>
            <a:r>
              <a:rPr lang="en-US" sz="2000" dirty="0"/>
              <a:t> </a:t>
            </a:r>
            <a:endParaRPr lang="en-US" dirty="0"/>
          </a:p>
          <a:p>
            <a:r>
              <a:rPr lang="en-US" sz="2400" b="1" dirty="0"/>
              <a:t>Alternatives:</a:t>
            </a:r>
          </a:p>
          <a:p>
            <a:pPr lvl="1"/>
            <a:r>
              <a:rPr lang="en-US" b="1" dirty="0"/>
              <a:t>Law Firm</a:t>
            </a:r>
          </a:p>
          <a:p>
            <a:pPr lvl="1"/>
            <a:r>
              <a:rPr lang="en-US" b="1" dirty="0"/>
              <a:t>Corporate Legal Department</a:t>
            </a:r>
            <a:r>
              <a:rPr lang="en-US" dirty="0"/>
              <a:t>:</a:t>
            </a:r>
            <a:endParaRPr lang="en-US" b="1" dirty="0"/>
          </a:p>
          <a:p>
            <a:pPr lvl="1"/>
            <a:r>
              <a:rPr lang="en-US" b="1" dirty="0"/>
              <a:t>Government Legal Organization</a:t>
            </a:r>
          </a:p>
        </p:txBody>
      </p:sp>
    </p:spTree>
    <p:extLst>
      <p:ext uri="{BB962C8B-B14F-4D97-AF65-F5344CB8AC3E}">
        <p14:creationId xmlns:p14="http://schemas.microsoft.com/office/powerpoint/2010/main" val="129184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13F97-CC20-4F94-9D88-F8F31D9BD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FA32C8F-9199-4E42-8364-5ED6D32FDD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6192" y="2554664"/>
            <a:ext cx="7629433" cy="2536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35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DD482-6928-4850-B4B4-92C6665B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525851-8002-40E9-8104-8EA659A60B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599" y="1986796"/>
            <a:ext cx="8374778" cy="336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2680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28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 What is the best career path post-graduation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Best transportation mode for traveling in New Zealand</dc:title>
  <dc:creator>LR Wei</dc:creator>
  <cp:lastModifiedBy>LR Wei</cp:lastModifiedBy>
  <cp:revision>14</cp:revision>
  <dcterms:created xsi:type="dcterms:W3CDTF">2019-06-02T15:07:54Z</dcterms:created>
  <dcterms:modified xsi:type="dcterms:W3CDTF">2019-06-02T19:33:08Z</dcterms:modified>
</cp:coreProperties>
</file>