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36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671554-65F8-431D-98B2-8C5B5091AA1B}" type="datetimeFigureOut">
              <a:rPr lang="en-US" smtClean="0"/>
              <a:t>6/2/2019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9289C5-A91E-4048-AFF2-2EE2ABC054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03615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671554-65F8-431D-98B2-8C5B5091AA1B}" type="datetimeFigureOut">
              <a:rPr lang="en-US" smtClean="0"/>
              <a:t>6/2/2019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9289C5-A91E-4048-AFF2-2EE2ABC054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00280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671554-65F8-431D-98B2-8C5B5091AA1B}" type="datetimeFigureOut">
              <a:rPr lang="en-US" smtClean="0"/>
              <a:t>6/2/2019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9289C5-A91E-4048-AFF2-2EE2ABC054F0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16239307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671554-65F8-431D-98B2-8C5B5091AA1B}" type="datetimeFigureOut">
              <a:rPr lang="en-US" smtClean="0"/>
              <a:t>6/2/2019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9289C5-A91E-4048-AFF2-2EE2ABC054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645635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671554-65F8-431D-98B2-8C5B5091AA1B}" type="datetimeFigureOut">
              <a:rPr lang="en-US" smtClean="0"/>
              <a:t>6/2/2019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9289C5-A91E-4048-AFF2-2EE2ABC054F0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01360018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671554-65F8-431D-98B2-8C5B5091AA1B}" type="datetimeFigureOut">
              <a:rPr lang="en-US" smtClean="0"/>
              <a:t>6/2/2019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9289C5-A91E-4048-AFF2-2EE2ABC054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076521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671554-65F8-431D-98B2-8C5B5091AA1B}" type="datetimeFigureOut">
              <a:rPr lang="en-US" smtClean="0"/>
              <a:t>6/2/2019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9289C5-A91E-4048-AFF2-2EE2ABC054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206049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671554-65F8-431D-98B2-8C5B5091AA1B}" type="datetimeFigureOut">
              <a:rPr lang="en-US" smtClean="0"/>
              <a:t>6/2/2019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9289C5-A91E-4048-AFF2-2EE2ABC054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07284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671554-65F8-431D-98B2-8C5B5091AA1B}" type="datetimeFigureOut">
              <a:rPr lang="en-US" smtClean="0"/>
              <a:t>6/2/2019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9289C5-A91E-4048-AFF2-2EE2ABC054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72566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671554-65F8-431D-98B2-8C5B5091AA1B}" type="datetimeFigureOut">
              <a:rPr lang="en-US" smtClean="0"/>
              <a:t>6/2/2019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9289C5-A91E-4048-AFF2-2EE2ABC054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81035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671554-65F8-431D-98B2-8C5B5091AA1B}" type="datetimeFigureOut">
              <a:rPr lang="en-US" smtClean="0"/>
              <a:t>6/2/2019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9289C5-A91E-4048-AFF2-2EE2ABC054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62223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671554-65F8-431D-98B2-8C5B5091AA1B}" type="datetimeFigureOut">
              <a:rPr lang="en-US" smtClean="0"/>
              <a:t>6/2/2019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9289C5-A91E-4048-AFF2-2EE2ABC054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68509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671554-65F8-431D-98B2-8C5B5091AA1B}" type="datetimeFigureOut">
              <a:rPr lang="en-US" smtClean="0"/>
              <a:t>6/2/2019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9289C5-A91E-4048-AFF2-2EE2ABC054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31385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671554-65F8-431D-98B2-8C5B5091AA1B}" type="datetimeFigureOut">
              <a:rPr lang="en-US" smtClean="0"/>
              <a:t>6/2/2019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9289C5-A91E-4048-AFF2-2EE2ABC054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21875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671554-65F8-431D-98B2-8C5B5091AA1B}" type="datetimeFigureOut">
              <a:rPr lang="en-US" smtClean="0"/>
              <a:t>6/2/2019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9289C5-A91E-4048-AFF2-2EE2ABC054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64114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671554-65F8-431D-98B2-8C5B5091AA1B}" type="datetimeFigureOut">
              <a:rPr lang="en-US" smtClean="0"/>
              <a:t>6/2/2019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9289C5-A91E-4048-AFF2-2EE2ABC054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37888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671554-65F8-431D-98B2-8C5B5091AA1B}" type="datetimeFigureOut">
              <a:rPr lang="en-US" smtClean="0"/>
              <a:t>6/2/2019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7C9289C5-A91E-4048-AFF2-2EE2ABC054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22017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97BB4E8D-A783-454B-8781-D8C57380DA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7405" y="839790"/>
            <a:ext cx="7322891" cy="1320800"/>
          </a:xfrm>
        </p:spPr>
        <p:txBody>
          <a:bodyPr/>
          <a:lstStyle/>
          <a:p>
            <a:r>
              <a:rPr lang="en-US" dirty="0"/>
              <a:t> Wedding venue selection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2729DDBF-BD19-4730-831E-B86229742D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598" y="2007910"/>
            <a:ext cx="7224075" cy="4033454"/>
          </a:xfrm>
        </p:spPr>
        <p:txBody>
          <a:bodyPr>
            <a:normAutofit/>
          </a:bodyPr>
          <a:lstStyle/>
          <a:p>
            <a:r>
              <a:rPr lang="en-US" sz="2400" b="1" dirty="0"/>
              <a:t>Goa</a:t>
            </a:r>
            <a:r>
              <a:rPr lang="en-US" altLang="zh-CN" sz="2400" b="1" dirty="0"/>
              <a:t>l: </a:t>
            </a:r>
            <a:r>
              <a:rPr lang="en-US" dirty="0"/>
              <a:t>to pick the venue for wedding reception</a:t>
            </a:r>
            <a:r>
              <a:rPr lang="en-US" sz="2000" dirty="0"/>
              <a:t>. </a:t>
            </a:r>
            <a:endParaRPr lang="en-US" dirty="0"/>
          </a:p>
          <a:p>
            <a:r>
              <a:rPr lang="en-US" sz="2400" b="1" dirty="0"/>
              <a:t>Alternatives:</a:t>
            </a:r>
          </a:p>
          <a:p>
            <a:pPr lvl="1"/>
            <a:r>
              <a:rPr lang="en-US" b="1" dirty="0"/>
              <a:t>Resort</a:t>
            </a:r>
          </a:p>
          <a:p>
            <a:pPr lvl="1"/>
            <a:r>
              <a:rPr lang="en-US" b="1" dirty="0"/>
              <a:t>Studio</a:t>
            </a:r>
          </a:p>
          <a:p>
            <a:pPr lvl="1"/>
            <a:r>
              <a:rPr lang="en-US" b="1" dirty="0"/>
              <a:t>Hotel</a:t>
            </a:r>
          </a:p>
        </p:txBody>
      </p:sp>
    </p:spTree>
    <p:extLst>
      <p:ext uri="{BB962C8B-B14F-4D97-AF65-F5344CB8AC3E}">
        <p14:creationId xmlns:p14="http://schemas.microsoft.com/office/powerpoint/2010/main" val="12918468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613F97-CC20-4F94-9D88-F8F31D9BD0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Model</a:t>
            </a:r>
          </a:p>
        </p:txBody>
      </p:sp>
      <p:pic>
        <p:nvPicPr>
          <p:cNvPr id="8" name="Content Placeholder 7">
            <a:extLst>
              <a:ext uri="{FF2B5EF4-FFF2-40B4-BE49-F238E27FC236}">
                <a16:creationId xmlns:a16="http://schemas.microsoft.com/office/drawing/2014/main" id="{2B6B4906-52EC-4B87-84AE-BCEB6FFAF56C}"/>
              </a:ext>
            </a:extLst>
          </p:cNvPr>
          <p:cNvPicPr>
            <a:picLocks noGrp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09600" y="1451728"/>
            <a:ext cx="7780256" cy="4573853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8853509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CDD482-6928-4850-B4B4-92C6665BFD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Results</a:t>
            </a:r>
          </a:p>
        </p:txBody>
      </p:sp>
      <p:pic>
        <p:nvPicPr>
          <p:cNvPr id="8" name="Content Placeholder 7">
            <a:extLst>
              <a:ext uri="{FF2B5EF4-FFF2-40B4-BE49-F238E27FC236}">
                <a16:creationId xmlns:a16="http://schemas.microsoft.com/office/drawing/2014/main" id="{38275CB8-94F8-4B62-8D3D-269DE389D0FE}"/>
              </a:ext>
            </a:extLst>
          </p:cNvPr>
          <p:cNvPicPr>
            <a:picLocks noGrp="1"/>
          </p:cNvPicPr>
          <p:nvPr>
            <p:ph idx="1"/>
          </p:nvPr>
        </p:nvPicPr>
        <p:blipFill rotWithShape="1">
          <a:blip r:embed="rId2"/>
          <a:srcRect t="48312"/>
          <a:stretch/>
        </p:blipFill>
        <p:spPr bwMode="auto">
          <a:xfrm>
            <a:off x="805721" y="2385471"/>
            <a:ext cx="7932926" cy="2087058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3512268032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23</TotalTime>
  <Words>21</Words>
  <Application>Microsoft Office PowerPoint</Application>
  <PresentationFormat>On-screen Show (4:3)</PresentationFormat>
  <Paragraphs>8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Trebuchet MS</vt:lpstr>
      <vt:lpstr>Wingdings 3</vt:lpstr>
      <vt:lpstr>Facet</vt:lpstr>
      <vt:lpstr> Wedding venue selection</vt:lpstr>
      <vt:lpstr>Model</vt:lpstr>
      <vt:lpstr>Results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Best transportation mode for traveling in New Zealand</dc:title>
  <dc:creator>LR Wei</dc:creator>
  <cp:lastModifiedBy>LR Wei</cp:lastModifiedBy>
  <cp:revision>10</cp:revision>
  <dcterms:created xsi:type="dcterms:W3CDTF">2019-06-02T15:07:54Z</dcterms:created>
  <dcterms:modified xsi:type="dcterms:W3CDTF">2019-06-02T19:27:44Z</dcterms:modified>
</cp:coreProperties>
</file>