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05" y="839790"/>
            <a:ext cx="7322891" cy="1320800"/>
          </a:xfrm>
        </p:spPr>
        <p:txBody>
          <a:bodyPr/>
          <a:lstStyle/>
          <a:p>
            <a:r>
              <a:rPr lang="en-US" dirty="0"/>
              <a:t> Labor Day weekend vocation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677212"/>
            <a:ext cx="6347714" cy="3364151"/>
          </a:xfrm>
        </p:spPr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sz="2000" dirty="0"/>
              <a:t>choose a preferred alternative for 5-night Labor Day weekend girls’ vacation. </a:t>
            </a:r>
            <a:endParaRPr lang="en-US" dirty="0"/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b="1" dirty="0"/>
              <a:t>SLS Baha Mar, Nassau, Bahamas</a:t>
            </a:r>
          </a:p>
          <a:p>
            <a:pPr lvl="1"/>
            <a:r>
              <a:rPr lang="en-US" b="1" dirty="0"/>
              <a:t>Aruba Marriott Resort &amp; </a:t>
            </a:r>
            <a:r>
              <a:rPr lang="en-US" b="1" dirty="0" err="1"/>
              <a:t>Stellaris</a:t>
            </a:r>
            <a:r>
              <a:rPr lang="en-US" b="1" dirty="0"/>
              <a:t> Casino</a:t>
            </a:r>
          </a:p>
          <a:p>
            <a:pPr lvl="1"/>
            <a:r>
              <a:rPr lang="en-US" b="1" dirty="0"/>
              <a:t>Ocean Club, Turks &amp; Caicos</a:t>
            </a:r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786B427-C370-4CDD-BBBA-828879A5D16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25" y="1930400"/>
            <a:ext cx="7743555" cy="32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8C70EA9-A686-4731-B2B7-157D2D30B49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l="2272" t="42901" r="10652" b="21348"/>
          <a:stretch/>
        </p:blipFill>
        <p:spPr bwMode="auto">
          <a:xfrm>
            <a:off x="748410" y="2177698"/>
            <a:ext cx="8093932" cy="17438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Labor Day weekend vocation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8</cp:revision>
  <dcterms:created xsi:type="dcterms:W3CDTF">2019-06-02T15:07:54Z</dcterms:created>
  <dcterms:modified xsi:type="dcterms:W3CDTF">2019-06-02T15:40:04Z</dcterms:modified>
</cp:coreProperties>
</file>