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0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36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28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2393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56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3600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765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60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2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256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03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22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50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38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87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11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788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01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7BB4E8D-A783-454B-8781-D8C57380D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406" y="839790"/>
            <a:ext cx="7092100" cy="1320800"/>
          </a:xfrm>
        </p:spPr>
        <p:txBody>
          <a:bodyPr/>
          <a:lstStyle/>
          <a:p>
            <a:r>
              <a:rPr lang="en-US" dirty="0"/>
              <a:t> Place to see the Northern Lights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729DDBF-BD19-4730-831E-B86229742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Goa</a:t>
            </a:r>
            <a:r>
              <a:rPr lang="en-US" altLang="zh-CN" sz="2400" b="1" dirty="0"/>
              <a:t>l: </a:t>
            </a:r>
            <a:r>
              <a:rPr lang="en-US" sz="2400" dirty="0"/>
              <a:t>which place will provide me the best experience to see the Northern Lights</a:t>
            </a:r>
          </a:p>
          <a:p>
            <a:r>
              <a:rPr lang="en-US" sz="2400" b="1" dirty="0"/>
              <a:t>Alternatives:</a:t>
            </a:r>
          </a:p>
          <a:p>
            <a:pPr lvl="1"/>
            <a:r>
              <a:rPr lang="en-US" sz="1800" dirty="0"/>
              <a:t>Alaska</a:t>
            </a:r>
          </a:p>
          <a:p>
            <a:pPr lvl="1"/>
            <a:r>
              <a:rPr lang="en-US" sz="1800" dirty="0"/>
              <a:t>Canada</a:t>
            </a:r>
            <a:endParaRPr lang="en-US" sz="2400" dirty="0"/>
          </a:p>
          <a:p>
            <a:pPr lvl="1"/>
            <a:r>
              <a:rPr lang="en-US" sz="1800" dirty="0"/>
              <a:t>Greenland</a:t>
            </a:r>
          </a:p>
          <a:p>
            <a:pPr lvl="1"/>
            <a:r>
              <a:rPr lang="en-US" sz="1800" dirty="0"/>
              <a:t>Norway </a:t>
            </a:r>
          </a:p>
          <a:p>
            <a:pPr lvl="1"/>
            <a:r>
              <a:rPr lang="en-US" sz="1800" dirty="0"/>
              <a:t>Russia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91846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13F97-CC20-4F94-9D88-F8F31D9BD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D0EBA2DC-163C-4342-9B20-82CA1ED4EF9A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796" y="1508290"/>
            <a:ext cx="8638095" cy="429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350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DD482-6928-4850-B4B4-92C6665BF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5DFFF17-150B-45A5-B8C4-541A714CD57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696067"/>
            <a:ext cx="8421278" cy="225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2680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31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 Place to see the Northern Lights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Best transportation mode for traveling in New Zealand</dc:title>
  <dc:creator>LR Wei</dc:creator>
  <cp:lastModifiedBy>LR Wei</cp:lastModifiedBy>
  <cp:revision>6</cp:revision>
  <dcterms:created xsi:type="dcterms:W3CDTF">2019-06-02T15:07:54Z</dcterms:created>
  <dcterms:modified xsi:type="dcterms:W3CDTF">2019-06-02T15:37:09Z</dcterms:modified>
</cp:coreProperties>
</file>