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6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2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39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56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3600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65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60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2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5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03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22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5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3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1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8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0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BB4E8D-A783-454B-8781-D8C57380D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Child care program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29DDBF-BD19-4730-831E-B86229742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Goa</a:t>
            </a:r>
            <a:r>
              <a:rPr lang="en-US" altLang="zh-CN" sz="2400" b="1" dirty="0"/>
              <a:t>l: </a:t>
            </a:r>
            <a:r>
              <a:rPr lang="en-US" sz="2400" dirty="0"/>
              <a:t>which type of child care program to enroll?</a:t>
            </a:r>
          </a:p>
          <a:p>
            <a:r>
              <a:rPr lang="en-US" sz="2400" b="1" dirty="0"/>
              <a:t>Alternatives:</a:t>
            </a:r>
          </a:p>
          <a:p>
            <a:pPr lvl="1"/>
            <a:r>
              <a:rPr lang="en-US" sz="2000" dirty="0"/>
              <a:t>the University Child Development Center</a:t>
            </a:r>
          </a:p>
          <a:p>
            <a:pPr lvl="1"/>
            <a:r>
              <a:rPr lang="en-US" sz="2000" dirty="0"/>
              <a:t>Milestones Child Care </a:t>
            </a:r>
          </a:p>
          <a:p>
            <a:pPr lvl="1"/>
            <a:r>
              <a:rPr lang="en-US" sz="2000" dirty="0"/>
              <a:t>homeschooling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184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3F97-CC20-4F94-9D88-F8F31D9B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7" name="Content Placeholder 6" descr="C:\Users\Nick\Box Sync\MBA\Desicions Making\Screen Shot 2018-03-12 at 3.17.08 PM.png">
            <a:extLst>
              <a:ext uri="{FF2B5EF4-FFF2-40B4-BE49-F238E27FC236}">
                <a16:creationId xmlns:a16="http://schemas.microsoft.com/office/drawing/2014/main" id="{51787E2F-C3FF-415C-85DE-2756104ACC64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59" r="1047" b="4697"/>
          <a:stretch/>
        </p:blipFill>
        <p:spPr bwMode="auto">
          <a:xfrm>
            <a:off x="609600" y="1930400"/>
            <a:ext cx="8176181" cy="31397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8535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D482-6928-4850-B4B4-92C6665B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 descr="C:\Users\Nick\Box Sync\MBA\Desicions Making\Screen Shot 2018-03-12 at 2.06.30 PM.png">
            <a:extLst>
              <a:ext uri="{FF2B5EF4-FFF2-40B4-BE49-F238E27FC236}">
                <a16:creationId xmlns:a16="http://schemas.microsoft.com/office/drawing/2014/main" id="{070F6609-A99C-4CDA-BDBD-7C14BC0E01E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96" y="2432116"/>
            <a:ext cx="8525833" cy="22064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2268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29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 Child care program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Best transportation mode for traveling in New Zealand</dc:title>
  <dc:creator>LR Wei</dc:creator>
  <cp:lastModifiedBy>LR Wei</cp:lastModifiedBy>
  <cp:revision>4</cp:revision>
  <dcterms:created xsi:type="dcterms:W3CDTF">2019-06-02T15:07:54Z</dcterms:created>
  <dcterms:modified xsi:type="dcterms:W3CDTF">2019-06-02T15:24:03Z</dcterms:modified>
</cp:coreProperties>
</file>