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36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2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393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56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60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65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60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2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5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03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22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5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3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1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71554-65F8-431D-98B2-8C5B5091AA1B}" type="datetimeFigureOut">
              <a:rPr lang="en-US" smtClean="0"/>
              <a:t>6/2/2019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289C5-A91E-4048-AFF2-2EE2ABC05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0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BB4E8D-A783-454B-8781-D8C57380D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Best transportation mode for traveling in New Zealand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29DDBF-BD19-4730-831E-B86229742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Goa</a:t>
            </a:r>
            <a:r>
              <a:rPr lang="en-US" altLang="zh-CN" sz="2400" b="1" dirty="0"/>
              <a:t>l: </a:t>
            </a:r>
            <a:r>
              <a:rPr lang="en-US" sz="2400" dirty="0"/>
              <a:t>find the best transportation mode for traveling in New Zealand</a:t>
            </a:r>
          </a:p>
          <a:p>
            <a:r>
              <a:rPr lang="en-US" sz="2400" b="1" dirty="0"/>
              <a:t>Alternatives:</a:t>
            </a:r>
          </a:p>
          <a:p>
            <a:pPr lvl="1"/>
            <a:r>
              <a:rPr lang="en-US" sz="2000" dirty="0"/>
              <a:t>rent a car </a:t>
            </a:r>
          </a:p>
          <a:p>
            <a:pPr lvl="1"/>
            <a:r>
              <a:rPr lang="en-US" sz="2000" dirty="0"/>
              <a:t>Rent a RV/Camper </a:t>
            </a:r>
          </a:p>
          <a:p>
            <a:pPr lvl="1"/>
            <a:r>
              <a:rPr lang="en-US" sz="2000" dirty="0"/>
              <a:t>travel by bus</a:t>
            </a:r>
          </a:p>
        </p:txBody>
      </p:sp>
    </p:spTree>
    <p:extLst>
      <p:ext uri="{BB962C8B-B14F-4D97-AF65-F5344CB8AC3E}">
        <p14:creationId xmlns:p14="http://schemas.microsoft.com/office/powerpoint/2010/main" val="129184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3F97-CC20-4F94-9D88-F8F31D9B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18513F2-0D07-45A1-970C-2123F7FDFB2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177592"/>
            <a:ext cx="8044206" cy="298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D482-6928-4850-B4B4-92C6665BF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C37042B-E9A2-4CC0-AE23-98BFBAFE91A0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4134" y="1930400"/>
            <a:ext cx="7141516" cy="416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68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36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 Best transportation mode for traveling in New Zealand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Best transportation mode for traveling in New Zealand</dc:title>
  <dc:creator>LR Wei</dc:creator>
  <cp:lastModifiedBy>LR Wei</cp:lastModifiedBy>
  <cp:revision>2</cp:revision>
  <dcterms:created xsi:type="dcterms:W3CDTF">2019-06-02T15:07:54Z</dcterms:created>
  <dcterms:modified xsi:type="dcterms:W3CDTF">2019-06-02T15:11:53Z</dcterms:modified>
</cp:coreProperties>
</file>