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8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FBF-68EA-4503-88E1-607A9A0EFA8A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EEBA2-9992-441A-A395-EF0EA1EA8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1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FBF-68EA-4503-88E1-607A9A0EFA8A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EEBA2-9992-441A-A395-EF0EA1EA8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0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FBF-68EA-4503-88E1-607A9A0EFA8A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EEBA2-9992-441A-A395-EF0EA1EA820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865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FBF-68EA-4503-88E1-607A9A0EFA8A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EEBA2-9992-441A-A395-EF0EA1EA8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641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FBF-68EA-4503-88E1-607A9A0EFA8A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EEBA2-9992-441A-A395-EF0EA1EA820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7081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FBF-68EA-4503-88E1-607A9A0EFA8A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EEBA2-9992-441A-A395-EF0EA1EA8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909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FBF-68EA-4503-88E1-607A9A0EFA8A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EEBA2-9992-441A-A395-EF0EA1EA8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995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FBF-68EA-4503-88E1-607A9A0EFA8A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EEBA2-9992-441A-A395-EF0EA1EA8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96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FBF-68EA-4503-88E1-607A9A0EFA8A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EEBA2-9992-441A-A395-EF0EA1EA8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950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FBF-68EA-4503-88E1-607A9A0EFA8A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EEBA2-9992-441A-A395-EF0EA1EA8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66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FBF-68EA-4503-88E1-607A9A0EFA8A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EEBA2-9992-441A-A395-EF0EA1EA8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787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FBF-68EA-4503-88E1-607A9A0EFA8A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EEBA2-9992-441A-A395-EF0EA1EA8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0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FBF-68EA-4503-88E1-607A9A0EFA8A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EEBA2-9992-441A-A395-EF0EA1EA8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63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FBF-68EA-4503-88E1-607A9A0EFA8A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EEBA2-9992-441A-A395-EF0EA1EA8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85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FBF-68EA-4503-88E1-607A9A0EFA8A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EEBA2-9992-441A-A395-EF0EA1EA8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72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FBF-68EA-4503-88E1-607A9A0EFA8A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EEBA2-9992-441A-A395-EF0EA1EA8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87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9BFBF-68EA-4503-88E1-607A9A0EFA8A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A8EEBA2-9992-441A-A395-EF0EA1EA8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257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A2FE274-3D03-4D71-BE1F-1058F2563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Vacation Selection with ratings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E6DFBF3-0967-41EF-9B25-183552B13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Goal: Vacation Selection</a:t>
            </a:r>
          </a:p>
          <a:p>
            <a:r>
              <a:rPr lang="en-US" sz="2800" dirty="0"/>
              <a:t>Alternatives:</a:t>
            </a:r>
          </a:p>
          <a:p>
            <a:pPr lvl="1"/>
            <a:r>
              <a:rPr lang="en-US" sz="2600" dirty="0"/>
              <a:t>Orlando</a:t>
            </a:r>
          </a:p>
          <a:p>
            <a:pPr lvl="1"/>
            <a:r>
              <a:rPr lang="en-US" sz="2600" dirty="0"/>
              <a:t>San Francisco</a:t>
            </a:r>
          </a:p>
          <a:p>
            <a:pPr lvl="1"/>
            <a:r>
              <a:rPr lang="en-US" sz="2600" dirty="0"/>
              <a:t>New York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797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EA6AB-E44D-4D5A-B7A5-56CBBABD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07DA3C2-9759-4890-B694-5FB0C4CE53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6243" y="491218"/>
            <a:ext cx="3797073" cy="5550808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EF8240D-35BD-441B-BCFC-97573E37BBCF}"/>
              </a:ext>
            </a:extLst>
          </p:cNvPr>
          <p:cNvSpPr/>
          <p:nvPr/>
        </p:nvSpPr>
        <p:spPr>
          <a:xfrm>
            <a:off x="457199" y="6160408"/>
            <a:ext cx="60615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</p:txBody>
      </p:sp>
    </p:spTree>
    <p:extLst>
      <p:ext uri="{BB962C8B-B14F-4D97-AF65-F5344CB8AC3E}">
        <p14:creationId xmlns:p14="http://schemas.microsoft.com/office/powerpoint/2010/main" val="1946704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C16C7-E950-474D-81E4-E3A527FFA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Ratings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F52A39C9-629C-496C-98EF-2342446496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108" y="2592032"/>
            <a:ext cx="7571672" cy="2914033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69B4F35-B83E-49B1-A694-D4BE8B0B8362}"/>
              </a:ext>
            </a:extLst>
          </p:cNvPr>
          <p:cNvSpPr/>
          <p:nvPr/>
        </p:nvSpPr>
        <p:spPr>
          <a:xfrm>
            <a:off x="457199" y="6160408"/>
            <a:ext cx="60615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</p:txBody>
      </p:sp>
    </p:spTree>
    <p:extLst>
      <p:ext uri="{BB962C8B-B14F-4D97-AF65-F5344CB8AC3E}">
        <p14:creationId xmlns:p14="http://schemas.microsoft.com/office/powerpoint/2010/main" val="81036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A09CC-EDF3-490B-A1BF-936594812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DA2C4210-22D0-46F8-8D94-80796EF515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84" y="2662948"/>
            <a:ext cx="8428669" cy="1830393"/>
          </a:xfrm>
        </p:spPr>
      </p:pic>
    </p:spTree>
    <p:extLst>
      <p:ext uri="{BB962C8B-B14F-4D97-AF65-F5344CB8AC3E}">
        <p14:creationId xmlns:p14="http://schemas.microsoft.com/office/powerpoint/2010/main" val="2413416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</TotalTime>
  <Words>34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Vacation Selection with ratings</vt:lpstr>
      <vt:lpstr>Model</vt:lpstr>
      <vt:lpstr>Ratings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Vacation Selection with ratings</dc:title>
  <dc:creator>LR Wei</dc:creator>
  <cp:lastModifiedBy>LR Wei</cp:lastModifiedBy>
  <cp:revision>4</cp:revision>
  <dcterms:created xsi:type="dcterms:W3CDTF">2018-09-24T18:28:07Z</dcterms:created>
  <dcterms:modified xsi:type="dcterms:W3CDTF">2018-09-27T00:41:10Z</dcterms:modified>
</cp:coreProperties>
</file>