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2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F60F7-C28E-483F-823F-FE4E1309191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62D7-1C33-4685-BE77-34C2316C6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582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F60F7-C28E-483F-823F-FE4E1309191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62D7-1C33-4685-BE77-34C2316C6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733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F60F7-C28E-483F-823F-FE4E1309191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62D7-1C33-4685-BE77-34C2316C63C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5892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F60F7-C28E-483F-823F-FE4E1309191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62D7-1C33-4685-BE77-34C2316C6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1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F60F7-C28E-483F-823F-FE4E1309191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62D7-1C33-4685-BE77-34C2316C63C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6961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F60F7-C28E-483F-823F-FE4E1309191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62D7-1C33-4685-BE77-34C2316C6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0728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F60F7-C28E-483F-823F-FE4E1309191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62D7-1C33-4685-BE77-34C2316C6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198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F60F7-C28E-483F-823F-FE4E1309191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62D7-1C33-4685-BE77-34C2316C6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13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F60F7-C28E-483F-823F-FE4E1309191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62D7-1C33-4685-BE77-34C2316C6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245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F60F7-C28E-483F-823F-FE4E1309191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62D7-1C33-4685-BE77-34C2316C6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021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F60F7-C28E-483F-823F-FE4E1309191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62D7-1C33-4685-BE77-34C2316C6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589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F60F7-C28E-483F-823F-FE4E1309191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62D7-1C33-4685-BE77-34C2316C6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13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F60F7-C28E-483F-823F-FE4E1309191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62D7-1C33-4685-BE77-34C2316C6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860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F60F7-C28E-483F-823F-FE4E1309191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62D7-1C33-4685-BE77-34C2316C6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876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F60F7-C28E-483F-823F-FE4E1309191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62D7-1C33-4685-BE77-34C2316C6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20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F60F7-C28E-483F-823F-FE4E1309191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962D7-1C33-4685-BE77-34C2316C6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51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F60F7-C28E-483F-823F-FE4E1309191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B4962D7-1C33-4685-BE77-34C2316C6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291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42573F7-4DC3-4BF3-89E5-60DCD09BC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House selection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D83058C-17A1-463D-B1B6-F7F5D7268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Goal: House selection</a:t>
            </a:r>
          </a:p>
          <a:p>
            <a:r>
              <a:rPr lang="en-US" sz="3200" dirty="0"/>
              <a:t>Alternatives:</a:t>
            </a:r>
          </a:p>
          <a:p>
            <a:pPr lvl="1"/>
            <a:r>
              <a:rPr lang="en-US" sz="3000" dirty="0"/>
              <a:t>House A</a:t>
            </a:r>
          </a:p>
          <a:p>
            <a:pPr lvl="1"/>
            <a:r>
              <a:rPr lang="en-US" sz="3000" dirty="0"/>
              <a:t>House B</a:t>
            </a:r>
          </a:p>
          <a:p>
            <a:pPr lvl="1"/>
            <a:r>
              <a:rPr lang="en-US" sz="3000" dirty="0"/>
              <a:t>House C</a:t>
            </a:r>
          </a:p>
        </p:txBody>
      </p:sp>
    </p:spTree>
    <p:extLst>
      <p:ext uri="{BB962C8B-B14F-4D97-AF65-F5344CB8AC3E}">
        <p14:creationId xmlns:p14="http://schemas.microsoft.com/office/powerpoint/2010/main" val="1904960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C8664-4937-4F4B-8EF4-CBBF57FB0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1B2AFB71-F2EE-4C53-BE62-A78BBE0BE2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2185" y="688155"/>
            <a:ext cx="4536357" cy="5731988"/>
          </a:xfr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6EB34A4-C70D-4153-87BA-FB7343E7FF67}"/>
              </a:ext>
            </a:extLst>
          </p:cNvPr>
          <p:cNvSpPr/>
          <p:nvPr/>
        </p:nvSpPr>
        <p:spPr>
          <a:xfrm>
            <a:off x="496527" y="6420143"/>
            <a:ext cx="54913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2909253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FCEF9-223B-4B2A-9BD9-2946DB4F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Ratings</a:t>
            </a:r>
          </a:p>
        </p:txBody>
      </p:sp>
      <p:pic>
        <p:nvPicPr>
          <p:cNvPr id="4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9E1D4C41-56F4-4F4D-9BFB-D2EA0969A9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123768"/>
            <a:ext cx="9127123" cy="250722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93C1456-D874-413E-8F74-FC355F189559}"/>
              </a:ext>
            </a:extLst>
          </p:cNvPr>
          <p:cNvSpPr/>
          <p:nvPr/>
        </p:nvSpPr>
        <p:spPr>
          <a:xfrm>
            <a:off x="496527" y="6420143"/>
            <a:ext cx="54913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1157879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3E35E-5BA3-41E8-A540-CED35CD72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8" name="Content Placeholder 7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EDC782F-2340-48B6-BBF7-0450746CBC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82" y="1828801"/>
            <a:ext cx="8820236" cy="1986116"/>
          </a:xfrm>
        </p:spPr>
      </p:pic>
    </p:spTree>
    <p:extLst>
      <p:ext uri="{BB962C8B-B14F-4D97-AF65-F5344CB8AC3E}">
        <p14:creationId xmlns:p14="http://schemas.microsoft.com/office/powerpoint/2010/main" val="83188609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33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House selection</vt:lpstr>
      <vt:lpstr>Model</vt:lpstr>
      <vt:lpstr>Ratings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 Wei</dc:creator>
  <cp:lastModifiedBy>LR Wei</cp:lastModifiedBy>
  <cp:revision>4</cp:revision>
  <dcterms:created xsi:type="dcterms:W3CDTF">2018-09-24T18:09:25Z</dcterms:created>
  <dcterms:modified xsi:type="dcterms:W3CDTF">2018-09-24T18:26:49Z</dcterms:modified>
</cp:coreProperties>
</file>