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9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2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516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20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1205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91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9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1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6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7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5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7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60504-A550-4FAD-BA81-043060F47EA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6E96C2-3AC8-4C55-B3EC-2BD3D7A9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2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B2AC63-3F29-40FA-B296-0B115500C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036982"/>
            <a:ext cx="6347713" cy="1320800"/>
          </a:xfrm>
        </p:spPr>
        <p:txBody>
          <a:bodyPr/>
          <a:lstStyle/>
          <a:p>
            <a:r>
              <a:rPr lang="en-US" dirty="0"/>
              <a:t>Choose the best Web Browser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85C0F5-052D-4D09-ADDE-02F0C2EFA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977810" cy="3880773"/>
          </a:xfrm>
        </p:spPr>
        <p:txBody>
          <a:bodyPr>
            <a:normAutofit/>
          </a:bodyPr>
          <a:lstStyle/>
          <a:p>
            <a:r>
              <a:rPr lang="en-US" sz="3600" dirty="0"/>
              <a:t>Choose the best web browser from :</a:t>
            </a:r>
          </a:p>
          <a:p>
            <a:pPr lvl="1"/>
            <a:r>
              <a:rPr lang="en-US" sz="3200" dirty="0"/>
              <a:t>Chrome</a:t>
            </a:r>
          </a:p>
          <a:p>
            <a:pPr lvl="1"/>
            <a:r>
              <a:rPr lang="en-US" sz="3200" dirty="0"/>
              <a:t>Firefox</a:t>
            </a:r>
          </a:p>
          <a:p>
            <a:pPr lvl="1"/>
            <a:r>
              <a:rPr lang="en-US" sz="3200" dirty="0"/>
              <a:t>Internet Explorer	</a:t>
            </a:r>
          </a:p>
          <a:p>
            <a:pPr lvl="1"/>
            <a:r>
              <a:rPr lang="en-US" sz="3200" dirty="0"/>
              <a:t>Safari</a:t>
            </a:r>
          </a:p>
        </p:txBody>
      </p:sp>
    </p:spTree>
    <p:extLst>
      <p:ext uri="{BB962C8B-B14F-4D97-AF65-F5344CB8AC3E}">
        <p14:creationId xmlns:p14="http://schemas.microsoft.com/office/powerpoint/2010/main" val="1694577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ACD13-6783-4757-827F-EDB97DF80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Criteria and 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0A84319-E547-46BE-A9B6-D8C4424461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17" y="1449313"/>
            <a:ext cx="8569766" cy="4568687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9648240-6887-4DFB-A65B-C2A4D1ECD1E4}"/>
              </a:ext>
            </a:extLst>
          </p:cNvPr>
          <p:cNvSpPr/>
          <p:nvPr/>
        </p:nvSpPr>
        <p:spPr>
          <a:xfrm>
            <a:off x="609598" y="6018000"/>
            <a:ext cx="59502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40737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5837D-A08A-4B52-A697-4F10CC46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subnets - Benefits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4162B3A-A777-42CE-9A9E-765E9ED269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51" y="2061197"/>
            <a:ext cx="2723815" cy="3881437"/>
          </a:xfrm>
        </p:spPr>
      </p:pic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75DAFD0-BB28-4ECA-88AF-CAB9F74578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366" y="2685700"/>
            <a:ext cx="5605087" cy="222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9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0949E-2F86-4518-8EA0-48C57FA25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subnets - Opportunities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562DDC6-0837-4E65-8C45-1557ACDBFA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822658"/>
            <a:ext cx="2676267" cy="3881437"/>
          </a:xfrm>
        </p:spPr>
      </p:pic>
      <p:pic>
        <p:nvPicPr>
          <p:cNvPr id="7" name="Picture 6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3113265D-7DE3-464F-827B-2A40FC63C6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" t="13229" r="5919" b="17942"/>
          <a:stretch/>
        </p:blipFill>
        <p:spPr>
          <a:xfrm>
            <a:off x="3429000" y="2443922"/>
            <a:ext cx="5476461" cy="218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96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F804-73A5-4D8C-8C1C-99408AAF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subnets - Costs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53F9025-F72F-48CF-8C91-C28C24B5A1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12" y="1552713"/>
            <a:ext cx="3087758" cy="4579081"/>
          </a:xfrm>
        </p:spPr>
      </p:pic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422712B-35D2-44C3-AA6D-F787FD6830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270" y="2350956"/>
            <a:ext cx="5298081" cy="215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60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F804-73A5-4D8C-8C1C-99408AAF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subnets - Risks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A54BD9B-8119-4878-9083-DBD071D806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0" y="1812718"/>
            <a:ext cx="3255330" cy="4532997"/>
          </a:xfrm>
        </p:spPr>
      </p:pic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7CB416B-1948-4523-B1CD-4D33C2F10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445" y="2696533"/>
            <a:ext cx="4850543" cy="1935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0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F770C-B2AC-41CC-8DDC-C6B1B95AD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9D776FA-284A-4E3F-BC5C-C60B729928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087076"/>
            <a:ext cx="7265893" cy="2840525"/>
          </a:xfrm>
        </p:spPr>
      </p:pic>
    </p:spTree>
    <p:extLst>
      <p:ext uri="{BB962C8B-B14F-4D97-AF65-F5344CB8AC3E}">
        <p14:creationId xmlns:p14="http://schemas.microsoft.com/office/powerpoint/2010/main" val="2531360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46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Choose the best Web Browser</vt:lpstr>
      <vt:lpstr>Strategic Criteria and Model</vt:lpstr>
      <vt:lpstr>BOCR subnets - Benefits</vt:lpstr>
      <vt:lpstr>BOCR subnets - Opportunities</vt:lpstr>
      <vt:lpstr>BOCR subnets - Costs</vt:lpstr>
      <vt:lpstr>BOCR subnets - Risks</vt:lpstr>
      <vt:lpstr>Overall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5</cp:revision>
  <dcterms:created xsi:type="dcterms:W3CDTF">2018-10-15T17:11:40Z</dcterms:created>
  <dcterms:modified xsi:type="dcterms:W3CDTF">2018-10-15T17:45:14Z</dcterms:modified>
</cp:coreProperties>
</file>