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Default Extension="emf" ContentType="image/x-emf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 autoCompressPictures="0">
  <p:sldMasterIdLst>
    <p:sldMasterId id="214748365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/>
    <p:restoredTop sz="94666"/>
  </p:normalViewPr>
  <p:slideViewPr>
    <p:cSldViewPr>
      <p:cViewPr varScale="1">
        <p:scale>
          <a:sx n="98" d="100"/>
          <a:sy n="98" d="100"/>
        </p:scale>
        <p:origin x="60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1267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x-none" altLang="x-none" sz="2400">
                <a:latin typeface="Times New Roman" charset="0"/>
              </a:endParaRPr>
            </a:p>
          </p:txBody>
        </p:sp>
        <p:sp>
          <p:nvSpPr>
            <p:cNvPr id="11268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x-none" altLang="x-none" sz="2400">
                <a:latin typeface="Times New Roman" charset="0"/>
              </a:endParaRPr>
            </a:p>
          </p:txBody>
        </p:sp>
        <p:grpSp>
          <p:nvGrpSpPr>
            <p:cNvPr id="11269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11270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x-none" altLang="x-none" sz="2400">
                  <a:latin typeface="Times New Roman" charset="0"/>
                </a:endParaRPr>
              </a:p>
            </p:txBody>
          </p:sp>
          <p:sp>
            <p:nvSpPr>
              <p:cNvPr id="11271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x-none" altLang="x-none" sz="2400">
                  <a:latin typeface="Times New Roman" charset="0"/>
                </a:endParaRPr>
              </a:p>
            </p:txBody>
          </p:sp>
          <p:sp>
            <p:nvSpPr>
              <p:cNvPr id="11272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x-none" altLang="x-none" sz="2400">
                  <a:latin typeface="Times New Roman" charset="0"/>
                </a:endParaRPr>
              </a:p>
            </p:txBody>
          </p:sp>
          <p:sp>
            <p:nvSpPr>
              <p:cNvPr id="11273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x-none" altLang="x-none" sz="2400">
                  <a:latin typeface="Times New Roman" charset="0"/>
                </a:endParaRPr>
              </a:p>
            </p:txBody>
          </p:sp>
          <p:sp>
            <p:nvSpPr>
              <p:cNvPr id="11274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x-none" altLang="x-none" sz="2400">
                  <a:latin typeface="Times New Roman" charset="0"/>
                </a:endParaRPr>
              </a:p>
            </p:txBody>
          </p:sp>
          <p:sp>
            <p:nvSpPr>
              <p:cNvPr id="11275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x-none" altLang="x-none" sz="2400">
                  <a:latin typeface="Times New Roman" charset="0"/>
                </a:endParaRPr>
              </a:p>
            </p:txBody>
          </p:sp>
          <p:sp>
            <p:nvSpPr>
              <p:cNvPr id="11276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x-none" altLang="x-none" sz="2400">
                  <a:latin typeface="Times New Roman" charset="0"/>
                </a:endParaRPr>
              </a:p>
            </p:txBody>
          </p:sp>
          <p:sp>
            <p:nvSpPr>
              <p:cNvPr id="11277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x-none" altLang="x-none" sz="2400">
                  <a:latin typeface="Times New Roman" charset="0"/>
                </a:endParaRPr>
              </a:p>
            </p:txBody>
          </p:sp>
          <p:sp>
            <p:nvSpPr>
              <p:cNvPr id="11278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x-none" altLang="x-none" sz="2400">
                  <a:latin typeface="Times New Roman" charset="0"/>
                </a:endParaRPr>
              </a:p>
            </p:txBody>
          </p:sp>
          <p:sp>
            <p:nvSpPr>
              <p:cNvPr id="11279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x-none" altLang="x-none" sz="2400">
                  <a:latin typeface="Times New Roman" charset="0"/>
                </a:endParaRPr>
              </a:p>
            </p:txBody>
          </p:sp>
        </p:grpSp>
      </p:grpSp>
      <p:sp>
        <p:nvSpPr>
          <p:cNvPr id="11280" name="Rectangle 16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11281" name="Rectangle 1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11282" name="Rectangle 1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DE6B11C1-C6B6-C448-9FD1-8FF19145DE0D}" type="slidenum">
              <a:rPr lang="en-US" altLang="x-none"/>
              <a:pPr/>
              <a:t>‹#›</a:t>
            </a:fld>
            <a:endParaRPr lang="en-US" altLang="x-none"/>
          </a:p>
        </p:txBody>
      </p:sp>
      <p:sp>
        <p:nvSpPr>
          <p:cNvPr id="1128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altLang="x-none" noProof="0" smtClean="0"/>
              <a:t>Click to edit Master title style</a:t>
            </a:r>
          </a:p>
        </p:txBody>
      </p:sp>
      <p:sp>
        <p:nvSpPr>
          <p:cNvPr id="1128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charset="2"/>
              <a:buNone/>
              <a:defRPr sz="3400"/>
            </a:lvl1pPr>
          </a:lstStyle>
          <a:p>
            <a:pPr lvl="0"/>
            <a:r>
              <a:rPr lang="en-US" altLang="x-none" noProof="0" smtClean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202C840-BECA-0B4A-B56C-E153D0BCE40F}" type="slidenum">
              <a:rPr lang="en-US" altLang="x-none"/>
              <a:pPr/>
              <a:t>‹#›</a:t>
            </a:fld>
            <a:endParaRPr lang="en-US" altLang="x-none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363546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6B841A3-B6AD-A64E-86BE-F7FC97B46A91}" type="slidenum">
              <a:rPr lang="en-US" altLang="x-none"/>
              <a:pPr/>
              <a:t>‹#›</a:t>
            </a:fld>
            <a:endParaRPr lang="en-US" altLang="x-none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537856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E31721B-6A46-E642-BC80-D21E7EC702FF}" type="slidenum">
              <a:rPr lang="en-US" altLang="x-none"/>
              <a:pPr/>
              <a:t>‹#›</a:t>
            </a:fld>
            <a:endParaRPr lang="en-US" altLang="x-none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276319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A3390B6-1783-AB4C-81B1-A1E250B8A4EC}" type="slidenum">
              <a:rPr lang="en-US" altLang="x-none"/>
              <a:pPr/>
              <a:t>‹#›</a:t>
            </a:fld>
            <a:endParaRPr lang="en-US" altLang="x-none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2422421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D7B0EC0-ADDE-DC47-A21A-D999C6E6C591}" type="slidenum">
              <a:rPr lang="en-US" altLang="x-none"/>
              <a:pPr/>
              <a:t>‹#›</a:t>
            </a:fld>
            <a:endParaRPr lang="en-US" altLang="x-non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527076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CCD25C9-8079-D645-AA25-2D1395BD8B1A}" type="slidenum">
              <a:rPr lang="en-US" altLang="x-none"/>
              <a:pPr/>
              <a:t>‹#›</a:t>
            </a:fld>
            <a:endParaRPr lang="en-US" altLang="x-none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99901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46BA6F2-C602-AC49-84F5-6DD93EC87412}" type="slidenum">
              <a:rPr lang="en-US" altLang="x-none"/>
              <a:pPr/>
              <a:t>‹#›</a:t>
            </a:fld>
            <a:endParaRPr lang="en-US" altLang="x-non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082271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70AE307-B28D-DE40-9C58-23C3E33ECB99}" type="slidenum">
              <a:rPr lang="en-US" altLang="x-none"/>
              <a:pPr/>
              <a:t>‹#›</a:t>
            </a:fld>
            <a:endParaRPr lang="en-US" altLang="x-non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550644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BCEF0C1-BD14-F440-BA09-C790944C1422}" type="slidenum">
              <a:rPr lang="en-US" altLang="x-none"/>
              <a:pPr/>
              <a:t>‹#›</a:t>
            </a:fld>
            <a:endParaRPr lang="en-US" altLang="x-non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1670764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4190535-7EE6-BA4E-9302-483AC2C58A47}" type="slidenum">
              <a:rPr lang="en-US" altLang="x-none"/>
              <a:pPr/>
              <a:t>‹#›</a:t>
            </a:fld>
            <a:endParaRPr lang="en-US" altLang="x-non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2085663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endParaRPr lang="en-US" altLang="x-none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charset="0"/>
              </a:defRPr>
            </a:lvl1pPr>
          </a:lstStyle>
          <a:p>
            <a:fld id="{44BEBCF2-382E-2B45-B963-DABEBDD3A405}" type="slidenum">
              <a:rPr lang="en-US" altLang="x-none"/>
              <a:pPr/>
              <a:t>‹#›</a:t>
            </a:fld>
            <a:endParaRPr lang="en-US" altLang="x-none"/>
          </a:p>
        </p:txBody>
      </p:sp>
      <p:grpSp>
        <p:nvGrpSpPr>
          <p:cNvPr id="10244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10245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x-none" altLang="x-none" sz="2400">
                <a:latin typeface="Times New Roman" charset="0"/>
              </a:endParaRPr>
            </a:p>
          </p:txBody>
        </p:sp>
        <p:sp>
          <p:nvSpPr>
            <p:cNvPr id="10246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x-none" altLang="x-none" sz="2400">
                <a:latin typeface="Times New Roman" charset="0"/>
              </a:endParaRPr>
            </a:p>
          </p:txBody>
        </p:sp>
        <p:sp>
          <p:nvSpPr>
            <p:cNvPr id="10247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x-none" altLang="x-none">
                <a:solidFill>
                  <a:schemeClr val="hlink"/>
                </a:solidFill>
              </a:endParaRPr>
            </a:p>
          </p:txBody>
        </p:sp>
        <p:sp>
          <p:nvSpPr>
            <p:cNvPr id="10248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x-none" altLang="x-none">
                <a:solidFill>
                  <a:schemeClr val="hlink"/>
                </a:solidFill>
              </a:endParaRPr>
            </a:p>
          </p:txBody>
        </p:sp>
        <p:sp>
          <p:nvSpPr>
            <p:cNvPr id="10249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x-none" altLang="x-none">
                <a:solidFill>
                  <a:schemeClr val="accent2"/>
                </a:solidFill>
              </a:endParaRPr>
            </a:p>
          </p:txBody>
        </p:sp>
        <p:sp>
          <p:nvSpPr>
            <p:cNvPr id="10250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x-none" altLang="x-none">
                <a:solidFill>
                  <a:schemeClr val="hlink"/>
                </a:solidFill>
              </a:endParaRPr>
            </a:p>
          </p:txBody>
        </p:sp>
        <p:sp>
          <p:nvSpPr>
            <p:cNvPr id="10251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x-none" altLang="x-none" sz="2400">
                <a:latin typeface="Times New Roman" charset="0"/>
              </a:endParaRPr>
            </a:p>
          </p:txBody>
        </p:sp>
        <p:sp>
          <p:nvSpPr>
            <p:cNvPr id="10252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x-none" altLang="x-none">
                <a:solidFill>
                  <a:schemeClr val="accent2"/>
                </a:solidFill>
              </a:endParaRPr>
            </a:p>
          </p:txBody>
        </p:sp>
        <p:sp>
          <p:nvSpPr>
            <p:cNvPr id="10253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x-none" altLang="x-none">
                <a:solidFill>
                  <a:schemeClr val="accent2"/>
                </a:solidFill>
              </a:endParaRPr>
            </a:p>
          </p:txBody>
        </p:sp>
      </p:grpSp>
      <p:sp>
        <p:nvSpPr>
          <p:cNvPr id="10254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title style</a:t>
            </a:r>
          </a:p>
        </p:txBody>
      </p:sp>
      <p:sp>
        <p:nvSpPr>
          <p:cNvPr id="10255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text styles</a:t>
            </a:r>
          </a:p>
          <a:p>
            <a:pPr lvl="1"/>
            <a:r>
              <a:rPr lang="en-US" altLang="x-none"/>
              <a:t>Second level</a:t>
            </a:r>
          </a:p>
          <a:p>
            <a:pPr lvl="2"/>
            <a:r>
              <a:rPr lang="en-US" altLang="x-none"/>
              <a:t>Third level</a:t>
            </a:r>
          </a:p>
          <a:p>
            <a:pPr lvl="3"/>
            <a:r>
              <a:rPr lang="en-US" altLang="x-none"/>
              <a:t>Fourth level</a:t>
            </a:r>
          </a:p>
          <a:p>
            <a:pPr lvl="4"/>
            <a:r>
              <a:rPr lang="en-US" altLang="x-none"/>
              <a:t>Fifth level</a:t>
            </a:r>
          </a:p>
        </p:txBody>
      </p:sp>
      <p:sp>
        <p:nvSpPr>
          <p:cNvPr id="10256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charset="2"/>
        <a:buChar char="n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charset="2"/>
        <a:buChar char="¨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2"/>
        <a:buChar char="n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charset="2"/>
        <a:buChar char="¨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x-none" sz="4600" b="1"/>
              <a:t>ANP Model for Best Career Decision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x-none" b="1"/>
              <a:t>Jessica Duda</a:t>
            </a:r>
          </a:p>
          <a:p>
            <a:r>
              <a:rPr lang="en-US" altLang="x-none" b="1"/>
              <a:t>Nicole Volpi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Career Alternatives 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x-none"/>
              <a:t>Stay at Current Job</a:t>
            </a:r>
          </a:p>
          <a:p>
            <a:r>
              <a:rPr lang="en-US" altLang="x-none"/>
              <a:t>Start a Better Job</a:t>
            </a:r>
          </a:p>
          <a:p>
            <a:r>
              <a:rPr lang="en-US" altLang="x-none"/>
              <a:t>Start a New Business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Model Overview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4343400"/>
          </a:xfrm>
        </p:spPr>
        <p:txBody>
          <a:bodyPr/>
          <a:lstStyle/>
          <a:p>
            <a:r>
              <a:rPr lang="en-US" altLang="x-none" sz="2500"/>
              <a:t>BOCR Model</a:t>
            </a:r>
          </a:p>
          <a:p>
            <a:pPr>
              <a:buFont typeface="Wingdings" charset="2"/>
              <a:buNone/>
            </a:pPr>
            <a:endParaRPr lang="en-US" altLang="x-none" sz="2500"/>
          </a:p>
          <a:p>
            <a:r>
              <a:rPr lang="en-US" altLang="x-none" sz="2500"/>
              <a:t>Alternatives</a:t>
            </a:r>
          </a:p>
          <a:p>
            <a:pPr lvl="1"/>
            <a:r>
              <a:rPr lang="en-US" altLang="x-none" sz="2500"/>
              <a:t>Stay at Current Job</a:t>
            </a:r>
          </a:p>
          <a:p>
            <a:pPr lvl="1"/>
            <a:r>
              <a:rPr lang="en-US" altLang="x-none" sz="2500"/>
              <a:t>Start a Better Job</a:t>
            </a:r>
          </a:p>
          <a:p>
            <a:pPr lvl="1"/>
            <a:r>
              <a:rPr lang="en-US" altLang="x-none" sz="2500"/>
              <a:t>Start a Business </a:t>
            </a:r>
          </a:p>
          <a:p>
            <a:pPr lvl="1">
              <a:buFont typeface="Wingdings" charset="2"/>
              <a:buNone/>
            </a:pPr>
            <a:endParaRPr lang="en-US" altLang="x-none" sz="2500"/>
          </a:p>
          <a:p>
            <a:r>
              <a:rPr lang="en-US" altLang="x-none" sz="2500"/>
              <a:t>Strategic Control Criteria</a:t>
            </a:r>
          </a:p>
        </p:txBody>
      </p:sp>
      <p:pic>
        <p:nvPicPr>
          <p:cNvPr id="1331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1600200"/>
            <a:ext cx="36576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Subnet View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x-none" sz="2400"/>
          </a:p>
          <a:p>
            <a:r>
              <a:rPr lang="en-US" altLang="x-none" sz="2400"/>
              <a:t>Control Criteria</a:t>
            </a:r>
          </a:p>
          <a:p>
            <a:pPr lvl="1"/>
            <a:r>
              <a:rPr lang="en-US" altLang="x-none" sz="2400"/>
              <a:t>Social</a:t>
            </a:r>
          </a:p>
          <a:p>
            <a:pPr lvl="1"/>
            <a:r>
              <a:rPr lang="en-US" altLang="x-none" sz="2400"/>
              <a:t>Economic</a:t>
            </a:r>
          </a:p>
        </p:txBody>
      </p:sp>
      <p:pic>
        <p:nvPicPr>
          <p:cNvPr id="1434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1524000"/>
            <a:ext cx="54864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x-none" sz="4000"/>
              <a:t>Inter Subnet Example</a:t>
            </a:r>
            <a:br>
              <a:rPr lang="en-US" altLang="x-none" sz="4000"/>
            </a:br>
            <a:r>
              <a:rPr lang="en-US" altLang="x-none" sz="4000"/>
              <a:t>Social-Benefits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x-none" altLang="x-none"/>
          </a:p>
        </p:txBody>
      </p:sp>
      <p:pic>
        <p:nvPicPr>
          <p:cNvPr id="1536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828800"/>
            <a:ext cx="7467600" cy="472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x-none" sz="4000"/>
              <a:t>Inter Subnet Example</a:t>
            </a:r>
            <a:br>
              <a:rPr lang="en-US" altLang="x-none" sz="4000"/>
            </a:br>
            <a:r>
              <a:rPr lang="en-US" altLang="x-none" sz="4000"/>
              <a:t>Economic-Risks</a:t>
            </a:r>
          </a:p>
        </p:txBody>
      </p:sp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858963"/>
            <a:ext cx="7467600" cy="4770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x-none"/>
              <a:t>Model Synthesis</a:t>
            </a:r>
          </a:p>
        </p:txBody>
      </p:sp>
      <p:pic>
        <p:nvPicPr>
          <p:cNvPr id="1741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2133600"/>
            <a:ext cx="4429125" cy="427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BOCR Priorities for Alternatives</a:t>
            </a:r>
          </a:p>
        </p:txBody>
      </p:sp>
      <p:pic>
        <p:nvPicPr>
          <p:cNvPr id="21508" name="Picture 4"/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63738" y="1981200"/>
            <a:ext cx="5214937" cy="3886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8"/>
                    </a:srgbClr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x-none"/>
              <a:t>Thank you! </a:t>
            </a:r>
          </a:p>
        </p:txBody>
      </p:sp>
      <p:pic>
        <p:nvPicPr>
          <p:cNvPr id="18439" name="Picture 7" descr="j032010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2286000"/>
            <a:ext cx="3254375" cy="3427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x-none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x-none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Pixel</Template>
  <TotalTime>29</TotalTime>
  <Words>64</Words>
  <Application>Microsoft Macintosh PowerPoint</Application>
  <PresentationFormat>On-screen Show (4:3)</PresentationFormat>
  <Paragraphs>26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Times New Roman</vt:lpstr>
      <vt:lpstr>Wingdings</vt:lpstr>
      <vt:lpstr>Arial Black</vt:lpstr>
      <vt:lpstr>Pixel</vt:lpstr>
      <vt:lpstr>ANP Model for Best Career Decision</vt:lpstr>
      <vt:lpstr>Career Alternatives </vt:lpstr>
      <vt:lpstr>Model Overview</vt:lpstr>
      <vt:lpstr>Subnet View</vt:lpstr>
      <vt:lpstr>Inter Subnet Example Social-Benefits</vt:lpstr>
      <vt:lpstr>Inter Subnet Example Economic-Risks</vt:lpstr>
      <vt:lpstr>Model Synthesis</vt:lpstr>
      <vt:lpstr>BOCR Priorities for Alternatives</vt:lpstr>
      <vt:lpstr>Thank you! </vt:lpstr>
    </vt:vector>
  </TitlesOfParts>
  <Company>University of Pittsburgh</Company>
  <LinksUpToDate>false</LinksUpToDate>
  <SharedDoc>false</SharedDoc>
  <HyperlinksChanged>false</HyperlinksChanged>
  <AppVersion>15.0031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ANP Model for Best Career Decision</dc:title>
  <dc:creator>Nicole Volpi</dc:creator>
  <cp:lastModifiedBy>E R</cp:lastModifiedBy>
  <cp:revision>11</cp:revision>
  <dcterms:created xsi:type="dcterms:W3CDTF">2004-10-16T20:12:23Z</dcterms:created>
  <dcterms:modified xsi:type="dcterms:W3CDTF">2017-02-21T17:50:33Z</dcterms:modified>
</cp:coreProperties>
</file>