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4" r:id="rId5"/>
    <p:sldId id="265" r:id="rId6"/>
    <p:sldId id="266" r:id="rId7"/>
    <p:sldId id="262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4DD37E-49C7-447D-BA9E-64776C1772C9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559F17-54CB-41C6-BF01-8095E3C420D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University of Pittsburgh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992902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Privatize or remain Public?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900" dirty="0" smtClean="0"/>
              <a:t>Richard Kahl</a:t>
            </a:r>
          </a:p>
          <a:p>
            <a:r>
              <a:rPr lang="en-US" sz="1900" dirty="0" smtClean="0"/>
              <a:t>Michael </a:t>
            </a:r>
            <a:r>
              <a:rPr lang="en-US" sz="1900" dirty="0" err="1" smtClean="0"/>
              <a:t>McConegly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</a:t>
            </a:r>
            <a:endParaRPr lang="en-US" dirty="0"/>
          </a:p>
        </p:txBody>
      </p:sp>
      <p:pic>
        <p:nvPicPr>
          <p:cNvPr id="5" name="Picture 2" descr="C:\Users\kahlrd\Desktop\Presentation Pics\whole model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r="24305" b="17284"/>
          <a:stretch>
            <a:fillRect/>
          </a:stretch>
        </p:blipFill>
        <p:spPr bwMode="auto">
          <a:xfrm>
            <a:off x="609600" y="1371600"/>
            <a:ext cx="8001000" cy="47218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subnets</a:t>
            </a:r>
            <a:endParaRPr lang="en-US" dirty="0"/>
          </a:p>
        </p:txBody>
      </p:sp>
      <p:pic>
        <p:nvPicPr>
          <p:cNvPr id="2051" name="Picture 3" descr="C:\Users\kahlrd\Desktop\Presentation Pics\Student Benefits subnet.png"/>
          <p:cNvPicPr>
            <a:picLocks noChangeAspect="1" noChangeArrowheads="1"/>
          </p:cNvPicPr>
          <p:nvPr/>
        </p:nvPicPr>
        <p:blipFill>
          <a:blip r:embed="rId2" cstate="print"/>
          <a:srcRect r="49306" b="38271"/>
          <a:stretch>
            <a:fillRect/>
          </a:stretch>
        </p:blipFill>
        <p:spPr bwMode="auto">
          <a:xfrm>
            <a:off x="1143000" y="1905000"/>
            <a:ext cx="6858000" cy="46972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1752600" y="1371600"/>
            <a:ext cx="5750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 Benefits under Benefits of BOCR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subnets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371600"/>
            <a:ext cx="3507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Financial Opportunities </a:t>
            </a:r>
            <a:endParaRPr lang="en-US" sz="2400" dirty="0"/>
          </a:p>
        </p:txBody>
      </p:sp>
      <p:pic>
        <p:nvPicPr>
          <p:cNvPr id="4098" name="Picture 2" descr="C:\Users\kahlrd\Desktop\Presentation Pics\Financial Opportunities.png"/>
          <p:cNvPicPr>
            <a:picLocks noChangeAspect="1" noChangeArrowheads="1"/>
          </p:cNvPicPr>
          <p:nvPr/>
        </p:nvPicPr>
        <p:blipFill>
          <a:blip r:embed="rId2" cstate="print"/>
          <a:srcRect r="53472" b="53086"/>
          <a:stretch>
            <a:fillRect/>
          </a:stretch>
        </p:blipFill>
        <p:spPr bwMode="auto">
          <a:xfrm>
            <a:off x="380999" y="1828800"/>
            <a:ext cx="8329863" cy="4724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subnets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371600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Financial Costs </a:t>
            </a:r>
            <a:endParaRPr lang="en-US" sz="2400" dirty="0"/>
          </a:p>
        </p:txBody>
      </p:sp>
      <p:pic>
        <p:nvPicPr>
          <p:cNvPr id="5122" name="Picture 2" descr="C:\Users\kahlrd\Desktop\Presentation Pics\Financial Costs.png"/>
          <p:cNvPicPr>
            <a:picLocks noChangeAspect="1" noChangeArrowheads="1"/>
          </p:cNvPicPr>
          <p:nvPr/>
        </p:nvPicPr>
        <p:blipFill>
          <a:blip r:embed="rId2" cstate="print"/>
          <a:srcRect r="52488" b="42670"/>
          <a:stretch>
            <a:fillRect/>
          </a:stretch>
        </p:blipFill>
        <p:spPr bwMode="auto">
          <a:xfrm>
            <a:off x="990600" y="1828800"/>
            <a:ext cx="7086600" cy="480999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subnets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371600"/>
            <a:ext cx="1787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Social Risks</a:t>
            </a:r>
            <a:endParaRPr lang="en-US" sz="2400" dirty="0"/>
          </a:p>
        </p:txBody>
      </p:sp>
      <p:pic>
        <p:nvPicPr>
          <p:cNvPr id="6146" name="Picture 2" descr="C:\Users\kahlrd\Desktop\Presentation Pics\Social Risks.png"/>
          <p:cNvPicPr>
            <a:picLocks noChangeAspect="1" noChangeArrowheads="1"/>
          </p:cNvPicPr>
          <p:nvPr/>
        </p:nvPicPr>
        <p:blipFill>
          <a:blip r:embed="rId2" cstate="print"/>
          <a:srcRect r="64583" b="69753"/>
          <a:stretch>
            <a:fillRect/>
          </a:stretch>
        </p:blipFill>
        <p:spPr bwMode="auto">
          <a:xfrm>
            <a:off x="990600" y="1905000"/>
            <a:ext cx="6662057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8229600" cy="990600"/>
          </a:xfrm>
        </p:spPr>
        <p:txBody>
          <a:bodyPr/>
          <a:lstStyle/>
          <a:p>
            <a:r>
              <a:rPr lang="en-US" dirty="0" smtClean="0"/>
              <a:t>Strategic Criteria</a:t>
            </a:r>
            <a:endParaRPr lang="en-US" dirty="0"/>
          </a:p>
        </p:txBody>
      </p:sp>
      <p:pic>
        <p:nvPicPr>
          <p:cNvPr id="3074" name="Picture 2" descr="C:\Users\kahlrd\Desktop\Presentation Pics\Ratings Approach.png"/>
          <p:cNvPicPr>
            <a:picLocks noChangeAspect="1" noChangeArrowheads="1"/>
          </p:cNvPicPr>
          <p:nvPr/>
        </p:nvPicPr>
        <p:blipFill>
          <a:blip r:embed="rId2" cstate="print"/>
          <a:srcRect t="4801" r="39583" b="65432"/>
          <a:stretch>
            <a:fillRect/>
          </a:stretch>
        </p:blipFill>
        <p:spPr bwMode="auto">
          <a:xfrm>
            <a:off x="457200" y="1524000"/>
            <a:ext cx="8523514" cy="2362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1514042" y="4267200"/>
            <a:ext cx="556434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u="sng" dirty="0" smtClean="0">
                <a:latin typeface="+mj-lt"/>
              </a:rPr>
              <a:t>Final Rankings of Criteria</a:t>
            </a:r>
          </a:p>
          <a:p>
            <a:pPr algn="ctr"/>
            <a:endParaRPr lang="en-US" b="1" u="sng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	#1) 30.7%   -  University Ranking</a:t>
            </a:r>
          </a:p>
          <a:p>
            <a:r>
              <a:rPr lang="en-US" dirty="0" smtClean="0">
                <a:latin typeface="+mj-lt"/>
              </a:rPr>
              <a:t>	#2) 27.8%   -  Research</a:t>
            </a:r>
          </a:p>
          <a:p>
            <a:r>
              <a:rPr lang="en-US" dirty="0" smtClean="0">
                <a:latin typeface="+mj-lt"/>
              </a:rPr>
              <a:t>	#3) 24.4%   -  Economic Well Being</a:t>
            </a:r>
          </a:p>
          <a:p>
            <a:r>
              <a:rPr lang="en-US" dirty="0" smtClean="0">
                <a:latin typeface="+mj-lt"/>
              </a:rPr>
              <a:t>	#4) 9.6%     -  Continued Enrollment</a:t>
            </a:r>
          </a:p>
          <a:p>
            <a:r>
              <a:rPr lang="en-US" dirty="0" smtClean="0">
                <a:latin typeface="+mj-lt"/>
              </a:rPr>
              <a:t>	#5) 7.3%     -  Quality of Education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Results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09160"/>
          </a:xfrm>
        </p:spPr>
        <p:txBody>
          <a:bodyPr/>
          <a:lstStyle/>
          <a:p>
            <a:r>
              <a:rPr lang="en-US" dirty="0" smtClean="0"/>
              <a:t>Additive Negative Results: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Multiplicative Results:</a:t>
            </a:r>
            <a:endParaRPr lang="en-US" dirty="0"/>
          </a:p>
        </p:txBody>
      </p:sp>
      <p:pic>
        <p:nvPicPr>
          <p:cNvPr id="1026" name="Picture 2" descr="C:\Users\kahlrd\Desktop\Presentation Pics\Additive Negative Results.png"/>
          <p:cNvPicPr>
            <a:picLocks noChangeAspect="1" noChangeArrowheads="1"/>
          </p:cNvPicPr>
          <p:nvPr/>
        </p:nvPicPr>
        <p:blipFill>
          <a:blip r:embed="rId2" cstate="print"/>
          <a:srcRect r="63264" b="89466"/>
          <a:stretch>
            <a:fillRect/>
          </a:stretch>
        </p:blipFill>
        <p:spPr bwMode="auto">
          <a:xfrm>
            <a:off x="685800" y="2209800"/>
            <a:ext cx="7696200" cy="12413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7" name="Picture 3" descr="C:\Users\kahlrd\Desktop\Presentation Pics\Normal Results.png"/>
          <p:cNvPicPr>
            <a:picLocks noChangeAspect="1" noChangeArrowheads="1"/>
          </p:cNvPicPr>
          <p:nvPr/>
        </p:nvPicPr>
        <p:blipFill>
          <a:blip r:embed="rId3" cstate="print"/>
          <a:srcRect r="63731" b="89670"/>
          <a:stretch>
            <a:fillRect/>
          </a:stretch>
        </p:blipFill>
        <p:spPr bwMode="auto">
          <a:xfrm>
            <a:off x="762000" y="4419600"/>
            <a:ext cx="7610336" cy="1219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685800" y="5943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+mj-lt"/>
              </a:rPr>
              <a:t>Conclusion: University of Pittsburgh should remain public</a:t>
            </a:r>
          </a:p>
          <a:p>
            <a:r>
              <a:rPr lang="en-US" b="1" dirty="0" smtClean="0">
                <a:solidFill>
                  <a:srgbClr val="FFC000"/>
                </a:solidFill>
                <a:latin typeface="+mj-lt"/>
              </a:rPr>
              <a:t>                    for both the short and long term</a:t>
            </a:r>
            <a:endParaRPr lang="en-US" b="1" dirty="0">
              <a:solidFill>
                <a:srgbClr val="FFC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7170" name="Picture 2" descr="C:\Users\kahlrd\Desktop\Presentation Pics\Costs Sensitivity Analysis.png"/>
          <p:cNvPicPr>
            <a:picLocks noChangeAspect="1" noChangeArrowheads="1"/>
          </p:cNvPicPr>
          <p:nvPr/>
        </p:nvPicPr>
        <p:blipFill>
          <a:blip r:embed="rId2" cstate="print"/>
          <a:srcRect t="4762" r="62500" b="7227"/>
          <a:stretch>
            <a:fillRect/>
          </a:stretch>
        </p:blipFill>
        <p:spPr bwMode="auto">
          <a:xfrm>
            <a:off x="762000" y="1066800"/>
            <a:ext cx="7620000" cy="56333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112</TotalTime>
  <Words>66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University of Pittsburgh</vt:lpstr>
      <vt:lpstr>The Model </vt:lpstr>
      <vt:lpstr>BOCR subnets</vt:lpstr>
      <vt:lpstr>BOCR subnets</vt:lpstr>
      <vt:lpstr>BOCR subnets</vt:lpstr>
      <vt:lpstr>BOCR subnets</vt:lpstr>
      <vt:lpstr>Strategic Criteria</vt:lpstr>
      <vt:lpstr>Results</vt:lpstr>
      <vt:lpstr>Sensitivity Analysis</vt:lpstr>
    </vt:vector>
  </TitlesOfParts>
  <Company>Ansaldo STS USA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Pittsburgh</dc:title>
  <dc:creator>Richard D Kahl</dc:creator>
  <cp:lastModifiedBy>Richard D Kahl</cp:lastModifiedBy>
  <cp:revision>12</cp:revision>
  <dcterms:created xsi:type="dcterms:W3CDTF">2012-04-24T14:25:49Z</dcterms:created>
  <dcterms:modified xsi:type="dcterms:W3CDTF">2012-04-24T16:18:11Z</dcterms:modified>
</cp:coreProperties>
</file>