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833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9344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75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4619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60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036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12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42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8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9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67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36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57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60D7B-04AA-4B9F-BE3A-FBFF9BE25D87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3089AC9-AE50-4D04-8498-901D1F1FB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EF26C9-4C7F-4E9C-AE43-1AB096988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Water Reservoir Selection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1EB3E14-247C-4116-A6BA-97ABAF816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To decide water levels:</a:t>
            </a:r>
          </a:p>
          <a:p>
            <a:pPr lvl="1"/>
            <a:r>
              <a:rPr lang="en-US" sz="2800" dirty="0"/>
              <a:t>Low</a:t>
            </a:r>
          </a:p>
          <a:p>
            <a:pPr lvl="1"/>
            <a:r>
              <a:rPr lang="en-US" sz="2800" dirty="0"/>
              <a:t>Medium</a:t>
            </a:r>
          </a:p>
          <a:p>
            <a:pPr lvl="1"/>
            <a:r>
              <a:rPr lang="en-US" sz="2800" dirty="0"/>
              <a:t>High</a:t>
            </a:r>
          </a:p>
        </p:txBody>
      </p:sp>
    </p:spTree>
    <p:extLst>
      <p:ext uri="{BB962C8B-B14F-4D97-AF65-F5344CB8AC3E}">
        <p14:creationId xmlns:p14="http://schemas.microsoft.com/office/powerpoint/2010/main" val="1089944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FA0B2-FA38-4479-A0B4-B02405158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5319FE36-F679-4120-B4B9-390C5CD65D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20" y="1930400"/>
            <a:ext cx="8583960" cy="3138511"/>
          </a:xfrm>
        </p:spPr>
      </p:pic>
    </p:spTree>
    <p:extLst>
      <p:ext uri="{BB962C8B-B14F-4D97-AF65-F5344CB8AC3E}">
        <p14:creationId xmlns:p14="http://schemas.microsoft.com/office/powerpoint/2010/main" val="720731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6ACF7-B71F-4060-B5FF-EEF407F20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9959238-9562-4A4B-A58B-CE88B73548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8" y="1930400"/>
            <a:ext cx="8327401" cy="1779104"/>
          </a:xfrm>
        </p:spPr>
      </p:pic>
    </p:spTree>
    <p:extLst>
      <p:ext uri="{BB962C8B-B14F-4D97-AF65-F5344CB8AC3E}">
        <p14:creationId xmlns:p14="http://schemas.microsoft.com/office/powerpoint/2010/main" val="370826762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13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Water Reservoir Selection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2</cp:revision>
  <dcterms:created xsi:type="dcterms:W3CDTF">2018-10-15T01:14:36Z</dcterms:created>
  <dcterms:modified xsi:type="dcterms:W3CDTF">2018-10-15T01:18:16Z</dcterms:modified>
</cp:coreProperties>
</file>