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3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322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4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089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0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98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8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9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3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8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4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5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7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9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1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E3E1-FDC2-4F70-B7B6-3EAC37E83C0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FEEFC8-0856-42C8-BB1D-9AEEB16D8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9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44D32-2EB2-4C83-97D4-BB721EF97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69" y="1032934"/>
            <a:ext cx="5826719" cy="1646302"/>
          </a:xfrm>
        </p:spPr>
        <p:txBody>
          <a:bodyPr/>
          <a:lstStyle/>
          <a:p>
            <a:r>
              <a:rPr lang="en-US" dirty="0"/>
              <a:t>Bridge Selection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501BF-48CD-4CA6-BDB2-1251A4255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0291" y="3429000"/>
            <a:ext cx="5826719" cy="109689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/>
              <a:t>ANP model</a:t>
            </a:r>
          </a:p>
          <a:p>
            <a:pPr algn="ctr"/>
            <a:r>
              <a:rPr lang="en-US" sz="3200" dirty="0"/>
              <a:t>Beautiful Bridge or Safe Bridge?</a:t>
            </a:r>
          </a:p>
        </p:txBody>
      </p:sp>
    </p:spTree>
    <p:extLst>
      <p:ext uri="{BB962C8B-B14F-4D97-AF65-F5344CB8AC3E}">
        <p14:creationId xmlns:p14="http://schemas.microsoft.com/office/powerpoint/2010/main" val="216637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B7B72-F16B-4DB9-A297-4569C438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75739E-2A53-4320-9270-B253EC516AB1}"/>
              </a:ext>
            </a:extLst>
          </p:cNvPr>
          <p:cNvSpPr/>
          <p:nvPr/>
        </p:nvSpPr>
        <p:spPr>
          <a:xfrm>
            <a:off x="795129" y="6141398"/>
            <a:ext cx="64206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  <p:pic>
        <p:nvPicPr>
          <p:cNvPr id="8" name="Content Placeholder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9BF3DC8-DC77-413E-9E1A-C8B583029C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57" y="1087166"/>
            <a:ext cx="2864200" cy="4954859"/>
          </a:xfrm>
        </p:spPr>
      </p:pic>
    </p:spTree>
    <p:extLst>
      <p:ext uri="{BB962C8B-B14F-4D97-AF65-F5344CB8AC3E}">
        <p14:creationId xmlns:p14="http://schemas.microsoft.com/office/powerpoint/2010/main" val="195843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E8C9-CF28-44F0-876C-6DEE5FEF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7" name="Content Placeholder 6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612EC7BF-0196-474B-A7E0-0AFBF4E310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6" y="2914422"/>
            <a:ext cx="8877007" cy="1320800"/>
          </a:xfrm>
        </p:spPr>
      </p:pic>
    </p:spTree>
    <p:extLst>
      <p:ext uri="{BB962C8B-B14F-4D97-AF65-F5344CB8AC3E}">
        <p14:creationId xmlns:p14="http://schemas.microsoft.com/office/powerpoint/2010/main" val="21814832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Bridge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Selection</dc:title>
  <dc:creator>LR Wei</dc:creator>
  <cp:lastModifiedBy>LR Wei</cp:lastModifiedBy>
  <cp:revision>2</cp:revision>
  <dcterms:created xsi:type="dcterms:W3CDTF">2018-10-14T18:35:11Z</dcterms:created>
  <dcterms:modified xsi:type="dcterms:W3CDTF">2018-10-14T18:41:54Z</dcterms:modified>
</cp:coreProperties>
</file>