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3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322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74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5089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0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98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8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94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3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8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4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53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7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9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1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9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44D32-2EB2-4C83-97D4-BB721EF97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69" y="1032934"/>
            <a:ext cx="5826719" cy="1646302"/>
          </a:xfrm>
        </p:spPr>
        <p:txBody>
          <a:bodyPr/>
          <a:lstStyle/>
          <a:p>
            <a:r>
              <a:rPr lang="en-US" dirty="0"/>
              <a:t>Bridge Selection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C501BF-48CD-4CA6-BDB2-1251A4255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0291" y="3429000"/>
            <a:ext cx="5826719" cy="109689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200" dirty="0"/>
              <a:t>AHP model</a:t>
            </a:r>
          </a:p>
          <a:p>
            <a:pPr algn="ctr"/>
            <a:r>
              <a:rPr lang="en-US" sz="3200" dirty="0"/>
              <a:t>Beautiful Bridge or Safe Bridge?</a:t>
            </a:r>
          </a:p>
        </p:txBody>
      </p:sp>
    </p:spTree>
    <p:extLst>
      <p:ext uri="{BB962C8B-B14F-4D97-AF65-F5344CB8AC3E}">
        <p14:creationId xmlns:p14="http://schemas.microsoft.com/office/powerpoint/2010/main" val="216637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B7B72-F16B-4DB9-A297-4569C438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31160BC-315D-42E1-B6C3-1A86F72F26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711"/>
          <a:stretch/>
        </p:blipFill>
        <p:spPr>
          <a:xfrm>
            <a:off x="609599" y="1509209"/>
            <a:ext cx="6715539" cy="4632189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775739E-2A53-4320-9270-B253EC516AB1}"/>
              </a:ext>
            </a:extLst>
          </p:cNvPr>
          <p:cNvSpPr/>
          <p:nvPr/>
        </p:nvSpPr>
        <p:spPr>
          <a:xfrm>
            <a:off x="795129" y="6141398"/>
            <a:ext cx="64206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195843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E8C9-CF28-44F0-876C-6DEE5FEF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288F296-0400-48FC-A59C-2AA093FEF9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39" y="2844750"/>
            <a:ext cx="8826321" cy="1437911"/>
          </a:xfrm>
        </p:spPr>
      </p:pic>
    </p:spTree>
    <p:extLst>
      <p:ext uri="{BB962C8B-B14F-4D97-AF65-F5344CB8AC3E}">
        <p14:creationId xmlns:p14="http://schemas.microsoft.com/office/powerpoint/2010/main" val="21814832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Bridge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Selection</dc:title>
  <dc:creator>LR Wei</dc:creator>
  <cp:lastModifiedBy>LR Wei</cp:lastModifiedBy>
  <cp:revision>1</cp:revision>
  <dcterms:created xsi:type="dcterms:W3CDTF">2018-10-14T18:35:11Z</dcterms:created>
  <dcterms:modified xsi:type="dcterms:W3CDTF">2018-10-14T18:40:16Z</dcterms:modified>
</cp:coreProperties>
</file>