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3" r:id="rId3"/>
    <p:sldId id="264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972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20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38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105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6497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0096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26228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9526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5230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909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040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337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719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720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367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73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641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699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226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8" y="765717"/>
            <a:ext cx="7341221" cy="1320800"/>
          </a:xfrm>
        </p:spPr>
        <p:txBody>
          <a:bodyPr>
            <a:normAutofit fontScale="90000"/>
          </a:bodyPr>
          <a:lstStyle/>
          <a:p>
            <a:r>
              <a:rPr lang="en-US" sz="3100" dirty="0"/>
              <a:t>ANP BOCR	- </a:t>
            </a:r>
            <a:r>
              <a:rPr lang="en-US" b="1" dirty="0"/>
              <a:t>BEST CANDIDATE FOR THE POSITION OF ALLEGHENY COUNTY 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b="1" dirty="0"/>
              <a:t> 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sz="3200" dirty="0"/>
            </a:br>
            <a:br>
              <a:rPr lang="en-US" dirty="0"/>
            </a:b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932B7A4-BFE6-4378-99DE-2D6E610452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2792686"/>
            <a:ext cx="7695415" cy="34389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ALTERNATIVES:  </a:t>
            </a:r>
          </a:p>
          <a:p>
            <a:r>
              <a:rPr lang="en-US" dirty="0"/>
              <a:t>Jim Roddey</a:t>
            </a:r>
          </a:p>
          <a:p>
            <a:r>
              <a:rPr lang="en-US" dirty="0"/>
              <a:t>Cyril Wecht</a:t>
            </a:r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830454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405A9-45E3-7E4C-BE43-7CF5F383E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– BOCR subnets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FDD74-B2CC-2347-AE73-99B7E403F6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1079D40-F4F6-7243-93EB-523CB45F6C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433" y="1188495"/>
            <a:ext cx="6176096" cy="5669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718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405A9-45E3-7E4C-BE43-7CF5F383E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– BOCR subnets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FDD74-B2CC-2347-AE73-99B7E403F6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6F0A16B-2CB8-DD4B-AC0F-F9B498B17D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238" y="1799482"/>
            <a:ext cx="7834482" cy="4193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1036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84F5A-6760-D541-81BB-EC7ACCCCF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B99A856-2013-624A-A853-5809A5EBF6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584D0BA-523E-4F44-BBD3-B3B198E2BF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999" y="1612899"/>
            <a:ext cx="6854463" cy="3379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685193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3329</TotalTime>
  <Words>36</Words>
  <Application>Microsoft Macintosh PowerPoint</Application>
  <PresentationFormat>On-screen Show (4:3)</PresentationFormat>
  <Paragraphs>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Facet</vt:lpstr>
      <vt:lpstr>ANP BOCR - BEST CANDIDATE FOR THE POSITION OF ALLEGHENY COUNTY          </vt:lpstr>
      <vt:lpstr>Model – BOCR subnets</vt:lpstr>
      <vt:lpstr>Model – BOCR subnets</vt:lpstr>
      <vt:lpstr>Result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ANP - MARKET SHARE OF ATHLETIC SPORTS SHOES</dc:title>
  <dc:creator>Wei, Lirong</dc:creator>
  <cp:lastModifiedBy>LR Wei</cp:lastModifiedBy>
  <cp:revision>61</cp:revision>
  <dcterms:created xsi:type="dcterms:W3CDTF">2020-07-09T21:59:17Z</dcterms:created>
  <dcterms:modified xsi:type="dcterms:W3CDTF">2020-07-24T02:27:48Z</dcterms:modified>
</cp:coreProperties>
</file>