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3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PRIORITIZING SECTORS OF ECONOMY FOR INVESTMENT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Agriculture</a:t>
            </a:r>
          </a:p>
          <a:p>
            <a:r>
              <a:rPr lang="en-US" dirty="0"/>
              <a:t>Electronic industry</a:t>
            </a:r>
          </a:p>
          <a:p>
            <a:r>
              <a:rPr lang="en-US" dirty="0"/>
              <a:t>Heavy industry</a:t>
            </a:r>
          </a:p>
          <a:p>
            <a:r>
              <a:rPr lang="en-US" dirty="0"/>
              <a:t>Tourism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815615-9484-2047-A8AB-CED63DBA4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E7AD9-E444-8A43-95B0-7A09C39F1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422" y="2045905"/>
            <a:ext cx="8612181" cy="285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77F8C3-6D44-5F41-97B0-EC32961E0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584" y="2050488"/>
            <a:ext cx="66675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8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057E76-7C50-7F42-9D53-DC0652952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4692" y="2278926"/>
            <a:ext cx="8034615" cy="166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3326</TotalTime>
  <Words>34</Words>
  <Application>Microsoft Macintosh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PRIORITIZING SECTORS OF ECONOMY FOR INVESTMENT          </vt:lpstr>
      <vt:lpstr>Strategic Criteria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59</cp:revision>
  <dcterms:created xsi:type="dcterms:W3CDTF">2020-07-09T21:59:17Z</dcterms:created>
  <dcterms:modified xsi:type="dcterms:W3CDTF">2020-07-24T02:19:01Z</dcterms:modified>
</cp:coreProperties>
</file>