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989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00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8" y="765717"/>
            <a:ext cx="7341221" cy="1320800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ANP BOCR	- </a:t>
            </a:r>
            <a:r>
              <a:rPr lang="en-US" b="1" dirty="0"/>
              <a:t>PITTSBURGH’S DOWNTOWN REDEVELOPMENT PROJECT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b="1" dirty="0"/>
              <a:t>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sz="3200" dirty="0"/>
            </a:br>
            <a:br>
              <a:rPr lang="en-US" dirty="0"/>
            </a:b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792686"/>
            <a:ext cx="7695415" cy="3438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ALTERNATIVES:  </a:t>
            </a:r>
          </a:p>
          <a:p>
            <a:r>
              <a:rPr lang="en-US" dirty="0"/>
              <a:t>Accept</a:t>
            </a:r>
          </a:p>
          <a:p>
            <a:r>
              <a:rPr lang="en-US" dirty="0"/>
              <a:t>Reject 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58E69-55D9-474C-8FD6-0AFA9013E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423" y="394495"/>
            <a:ext cx="6347713" cy="1320800"/>
          </a:xfrm>
        </p:spPr>
        <p:txBody>
          <a:bodyPr/>
          <a:lstStyle/>
          <a:p>
            <a:r>
              <a:rPr lang="en-US" dirty="0"/>
              <a:t>Model – BOCR subnets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1345786-60B4-8D41-8ED0-E240013AB9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3676" y="1563263"/>
            <a:ext cx="8265498" cy="371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10335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3323</TotalTime>
  <Words>25</Words>
  <Application>Microsoft Macintosh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</vt:lpstr>
      <vt:lpstr>ANP BOCR - PITTSBURGH’S DOWNTOWN REDEVELOPMENT PROJECT          </vt:lpstr>
      <vt:lpstr>Model – BOCR subnets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LR Wei</cp:lastModifiedBy>
  <cp:revision>58</cp:revision>
  <dcterms:created xsi:type="dcterms:W3CDTF">2020-07-09T21:59:17Z</dcterms:created>
  <dcterms:modified xsi:type="dcterms:W3CDTF">2020-07-24T02:14:54Z</dcterms:modified>
</cp:coreProperties>
</file>