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1" r:id="rId4"/>
    <p:sldId id="262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8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9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62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8910D-F020-4FF1-B52E-692A3FA8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09600"/>
            <a:ext cx="7341221" cy="1320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ANP BOCR	- </a:t>
            </a:r>
            <a:r>
              <a:rPr lang="en-US" b="1" dirty="0"/>
              <a:t>THE CHOICE OF FISCAL POLICY TO SOLVE BUDGET </a:t>
            </a:r>
            <a:br>
              <a:rPr lang="en-US" dirty="0"/>
            </a:br>
            <a:r>
              <a:rPr lang="en-US" b="1" dirty="0"/>
              <a:t>CRISIS </a:t>
            </a:r>
            <a:br>
              <a:rPr lang="en-US" dirty="0"/>
            </a:br>
            <a:r>
              <a:rPr lang="en-US" b="1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32B7A4-BFE6-4378-99DE-2D6E6104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792686"/>
            <a:ext cx="7695415" cy="3438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ALTERNATIVES:  </a:t>
            </a:r>
          </a:p>
          <a:p>
            <a:r>
              <a:rPr lang="en-US" dirty="0"/>
              <a:t>File for Act 47</a:t>
            </a:r>
          </a:p>
          <a:p>
            <a:r>
              <a:rPr lang="en-US" dirty="0"/>
              <a:t>Introduce new taxes</a:t>
            </a:r>
          </a:p>
          <a:p>
            <a:r>
              <a:rPr lang="en-US" dirty="0"/>
              <a:t>Lower spending</a:t>
            </a:r>
          </a:p>
          <a:p>
            <a:r>
              <a:rPr lang="en-US" dirty="0"/>
              <a:t>Raise existing taxes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045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61D7-5903-CD4F-B0C0-3B198C91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FDB5-7874-3C47-B066-D25AF7E32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67903-5F5C-9B49-9E90-96826DDD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2" y="2028471"/>
            <a:ext cx="7121425" cy="30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4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E69-55D9-474C-8FD6-0AFA9013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3" y="394495"/>
            <a:ext cx="6347713" cy="1320800"/>
          </a:xfrm>
        </p:spPr>
        <p:txBody>
          <a:bodyPr/>
          <a:lstStyle/>
          <a:p>
            <a:r>
              <a:rPr lang="en-US" dirty="0"/>
              <a:t>Model – BOCR subnets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9BFD8-BDAB-6F41-AF5B-92D4AC22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80DDA-6A8F-1A44-9455-7A3072C86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55" y="1342595"/>
            <a:ext cx="8684718" cy="45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E69-55D9-474C-8FD6-0AFA9013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3" y="394495"/>
            <a:ext cx="6347713" cy="1320800"/>
          </a:xfrm>
        </p:spPr>
        <p:txBody>
          <a:bodyPr/>
          <a:lstStyle/>
          <a:p>
            <a:r>
              <a:rPr lang="en-US" dirty="0"/>
              <a:t>Model – BOCR subnets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9BFD8-BDAB-6F41-AF5B-92D4AC22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C7743-F6D6-C24E-BEDB-CF329CDA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23" y="1810265"/>
            <a:ext cx="7759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4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6BFA-9B2E-4347-A8D2-C6FFE8DC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F8112-B091-4E10-9BD9-E70F151E9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AD3F2-297E-2840-9A14-CB57271F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60590"/>
            <a:ext cx="7442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406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46</Words>
  <Application>Microsoft Macintosh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ANP BOCR - THE CHOICE OF FISCAL POLICY TO SOLVE BUDGET  CRISIS        </vt:lpstr>
      <vt:lpstr>Strategic Criteria</vt:lpstr>
      <vt:lpstr>Model – BOCR subnets</vt:lpstr>
      <vt:lpstr>Model – BOCR subnets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ANP - MARKET SHARE OF ATHLETIC SPORTS SHOES</dc:title>
  <dc:creator>Wei, Lirong</dc:creator>
  <cp:lastModifiedBy>LR Wei</cp:lastModifiedBy>
  <cp:revision>40</cp:revision>
  <dcterms:created xsi:type="dcterms:W3CDTF">2020-07-09T21:59:17Z</dcterms:created>
  <dcterms:modified xsi:type="dcterms:W3CDTF">2020-07-19T23:34:13Z</dcterms:modified>
</cp:coreProperties>
</file>