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630" y="12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985B4-AB6F-445D-9570-4FE5C0D00D42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CA7852F-0BEE-4DF2-A0AC-B780F5B424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985B4-AB6F-445D-9570-4FE5C0D00D42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7852F-0BEE-4DF2-A0AC-B780F5B424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985B4-AB6F-445D-9570-4FE5C0D00D42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7852F-0BEE-4DF2-A0AC-B780F5B424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FE985B4-AB6F-445D-9570-4FE5C0D00D42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DCA7852F-0BEE-4DF2-A0AC-B780F5B424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985B4-AB6F-445D-9570-4FE5C0D00D42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7852F-0BEE-4DF2-A0AC-B780F5B424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985B4-AB6F-445D-9570-4FE5C0D00D42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7852F-0BEE-4DF2-A0AC-B780F5B424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7852F-0BEE-4DF2-A0AC-B780F5B424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985B4-AB6F-445D-9570-4FE5C0D00D42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985B4-AB6F-445D-9570-4FE5C0D00D42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7852F-0BEE-4DF2-A0AC-B780F5B424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985B4-AB6F-445D-9570-4FE5C0D00D42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7852F-0BEE-4DF2-A0AC-B780F5B424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FE985B4-AB6F-445D-9570-4FE5C0D00D42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CA7852F-0BEE-4DF2-A0AC-B780F5B424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985B4-AB6F-445D-9570-4FE5C0D00D42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CA7852F-0BEE-4DF2-A0AC-B780F5B424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FE985B4-AB6F-445D-9570-4FE5C0D00D42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DCA7852F-0BEE-4DF2-A0AC-B780F5B424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Should Drilling Continue?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Marcellus Shale Drilling in Southwestern Pennsylvania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4962524"/>
            <a:ext cx="8305800" cy="1209676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Marcellus Shale drilling in Southwestern Pennsylvania is creating a world of opportunity for some, while heightening others’ sense of risk concerning the environment.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	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427526"/>
            <a:ext cx="5267325" cy="351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3505200" cy="4572000"/>
          </a:xfrm>
        </p:spPr>
        <p:txBody>
          <a:bodyPr/>
          <a:lstStyle/>
          <a:p>
            <a:r>
              <a:rPr lang="en-US" dirty="0" smtClean="0"/>
              <a:t>Financial</a:t>
            </a:r>
          </a:p>
          <a:p>
            <a:pPr lvl="1"/>
            <a:r>
              <a:rPr lang="en-US" dirty="0" smtClean="0"/>
              <a:t>Corporation</a:t>
            </a:r>
          </a:p>
          <a:p>
            <a:pPr lvl="1"/>
            <a:r>
              <a:rPr lang="en-US" dirty="0" smtClean="0"/>
              <a:t>Personal</a:t>
            </a:r>
          </a:p>
          <a:p>
            <a:r>
              <a:rPr lang="en-US" dirty="0" smtClean="0"/>
              <a:t>Social</a:t>
            </a:r>
          </a:p>
          <a:p>
            <a:pPr lvl="1"/>
            <a:r>
              <a:rPr lang="en-US" dirty="0" smtClean="0"/>
              <a:t>Amenities</a:t>
            </a:r>
          </a:p>
          <a:p>
            <a:pPr lvl="1"/>
            <a:r>
              <a:rPr lang="en-US" dirty="0" smtClean="0"/>
              <a:t>Employment</a:t>
            </a:r>
          </a:p>
          <a:p>
            <a:pPr lvl="1"/>
            <a:r>
              <a:rPr lang="en-US" dirty="0" smtClean="0"/>
              <a:t>Development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4171950" algn="l"/>
              </a:tabLst>
            </a:pPr>
            <a:r>
              <a:rPr lang="en-US" dirty="0" smtClean="0"/>
              <a:t>Benefits	Opportunities</a:t>
            </a:r>
            <a:endParaRPr lang="en-US" dirty="0"/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4648200" y="1447800"/>
            <a:ext cx="35052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Financial</a:t>
            </a:r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>
                  <a:shade val="75000"/>
                </a:schemeClr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Corporation</a:t>
            </a:r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>
                  <a:shade val="75000"/>
                </a:schemeClr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Personal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Social</a:t>
            </a:r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>
                  <a:shade val="75000"/>
                </a:schemeClr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Future Development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Environmental</a:t>
            </a:r>
          </a:p>
          <a:p>
            <a:pPr lvl="1"/>
            <a:r>
              <a:rPr lang="en-US" dirty="0" smtClean="0"/>
              <a:t>Pollution Control</a:t>
            </a:r>
          </a:p>
          <a:p>
            <a:pPr lvl="1"/>
            <a:r>
              <a:rPr lang="en-US" dirty="0" smtClean="0"/>
              <a:t>Hydraulic Fracturing</a:t>
            </a:r>
          </a:p>
          <a:p>
            <a:r>
              <a:rPr lang="en-US" dirty="0" smtClean="0"/>
              <a:t>Social</a:t>
            </a:r>
          </a:p>
          <a:p>
            <a:pPr lvl="1"/>
            <a:r>
              <a:rPr lang="en-US" dirty="0" smtClean="0"/>
              <a:t>Roads </a:t>
            </a:r>
          </a:p>
          <a:p>
            <a:pPr lvl="1"/>
            <a:r>
              <a:rPr lang="en-US" dirty="0" smtClean="0"/>
              <a:t>Miscellaneous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4114800" algn="l"/>
              </a:tabLst>
            </a:pPr>
            <a:r>
              <a:rPr lang="en-US" dirty="0" smtClean="0"/>
              <a:t>Costs	Risks</a:t>
            </a:r>
            <a:endParaRPr lang="en-US" dirty="0"/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4572000" y="1524000"/>
            <a:ext cx="40386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Environmental</a:t>
            </a:r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>
                  <a:shade val="75000"/>
                </a:schemeClr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Pollution Control</a:t>
            </a:r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>
                  <a:shade val="75000"/>
                </a:schemeClr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Hydraulic Fracturing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Social</a:t>
            </a:r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>
                  <a:shade val="75000"/>
                </a:schemeClr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Roads</a:t>
            </a:r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>
                  <a:shade val="75000"/>
                </a:schemeClr>
              </a:buClr>
              <a:buSzPct val="85000"/>
              <a:buFont typeface="Wingdings 2"/>
              <a:buChar char=""/>
              <a:tabLst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Miscellaneous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>
                  <a:shade val="75000"/>
                </a:schemeClr>
              </a:buClr>
              <a:buSzPct val="85000"/>
              <a:buFont typeface="Wingdings 2"/>
              <a:buChar char="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3048000"/>
            <a:ext cx="6553200" cy="2885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09600" y="1828800"/>
            <a:ext cx="777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Synthesis using the Additive Formula shows the ‘Continue Drilling’ alternative is preferred (56%) over ‘Do Not Continue Drilling (44%)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</TotalTime>
  <Words>95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Paper</vt:lpstr>
      <vt:lpstr>Marcellus Shale Drilling in Southwestern Pennsylvania</vt:lpstr>
      <vt:lpstr>Introduction </vt:lpstr>
      <vt:lpstr>Benefits Opportunities</vt:lpstr>
      <vt:lpstr>Costs Risks</vt:lpstr>
      <vt:lpstr>Conclusion</vt:lpstr>
    </vt:vector>
  </TitlesOfParts>
  <Company>Westinghouse Electric Corp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Marcellus Shale Drilling in Southwest Pennsylvania</dc:title>
  <dc:creator>wierzcmj</dc:creator>
  <cp:lastModifiedBy>wierzcmj</cp:lastModifiedBy>
  <cp:revision>8</cp:revision>
  <dcterms:created xsi:type="dcterms:W3CDTF">2012-04-17T23:05:14Z</dcterms:created>
  <dcterms:modified xsi:type="dcterms:W3CDTF">2012-04-24T20:09:29Z</dcterms:modified>
</cp:coreProperties>
</file>