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1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4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872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67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1829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35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31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6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3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1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5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6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0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5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4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3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A902A-1A47-44A4-A17E-39A443F71D83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F809D1-9E85-4526-ACDE-8010ED08C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4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1DEEA7-47E5-44D3-B52C-2036B5FA51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18CFF1-EE97-42E3-83A0-F07A935DDE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130595" y="2627520"/>
            <a:ext cx="62719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Drug Offenses –</a:t>
            </a:r>
            <a:b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Jail or Alternative Punishment?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75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70A0D-E478-44E8-BE13-EDEE8E72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1B7BF-D5BF-4839-B108-24375B942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311888" cy="3880773"/>
          </a:xfrm>
        </p:spPr>
        <p:txBody>
          <a:bodyPr>
            <a:normAutofit/>
          </a:bodyPr>
          <a:lstStyle/>
          <a:p>
            <a:r>
              <a:rPr lang="en-US" sz="4000" dirty="0"/>
              <a:t>Continue to Jail</a:t>
            </a:r>
          </a:p>
          <a:p>
            <a:r>
              <a:rPr lang="en-US" sz="4000" dirty="0"/>
              <a:t>Use Alternative Punishment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2558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2E69F-79F7-4ED0-83E9-233E6716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BOCR model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53CE59-C1B0-40D2-B83B-7D4C11507B2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1541311"/>
            <a:ext cx="6241774" cy="511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03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A3238-126E-4446-8005-A6594D66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121A069-B132-4EC0-A753-7FC34F2E3C0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930400"/>
            <a:ext cx="8047383" cy="3224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58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73C9A-B058-4330-A642-209CBD975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405653C-8005-4369-A644-AC531F108B34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b="47618"/>
          <a:stretch/>
        </p:blipFill>
        <p:spPr>
          <a:xfrm>
            <a:off x="1221441" y="1351723"/>
            <a:ext cx="6242845" cy="2524538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E3E970F-5852-4D45-A3E5-0EDD1B3F6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829849"/>
              </p:ext>
            </p:extLst>
          </p:nvPr>
        </p:nvGraphicFramePr>
        <p:xfrm>
          <a:off x="248475" y="4226052"/>
          <a:ext cx="8647050" cy="2022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1175">
                  <a:extLst>
                    <a:ext uri="{9D8B030D-6E8A-4147-A177-3AD203B41FA5}">
                      <a16:colId xmlns:a16="http://schemas.microsoft.com/office/drawing/2014/main" val="1351802771"/>
                    </a:ext>
                  </a:extLst>
                </a:gridCol>
                <a:gridCol w="1441175">
                  <a:extLst>
                    <a:ext uri="{9D8B030D-6E8A-4147-A177-3AD203B41FA5}">
                      <a16:colId xmlns:a16="http://schemas.microsoft.com/office/drawing/2014/main" val="2215665322"/>
                    </a:ext>
                  </a:extLst>
                </a:gridCol>
                <a:gridCol w="1997763">
                  <a:extLst>
                    <a:ext uri="{9D8B030D-6E8A-4147-A177-3AD203B41FA5}">
                      <a16:colId xmlns:a16="http://schemas.microsoft.com/office/drawing/2014/main" val="1733293219"/>
                    </a:ext>
                  </a:extLst>
                </a:gridCol>
                <a:gridCol w="884587">
                  <a:extLst>
                    <a:ext uri="{9D8B030D-6E8A-4147-A177-3AD203B41FA5}">
                      <a16:colId xmlns:a16="http://schemas.microsoft.com/office/drawing/2014/main" val="22071619"/>
                    </a:ext>
                  </a:extLst>
                </a:gridCol>
                <a:gridCol w="1441175">
                  <a:extLst>
                    <a:ext uri="{9D8B030D-6E8A-4147-A177-3AD203B41FA5}">
                      <a16:colId xmlns:a16="http://schemas.microsoft.com/office/drawing/2014/main" val="3589044468"/>
                    </a:ext>
                  </a:extLst>
                </a:gridCol>
                <a:gridCol w="1441175">
                  <a:extLst>
                    <a:ext uri="{9D8B030D-6E8A-4147-A177-3AD203B41FA5}">
                      <a16:colId xmlns:a16="http://schemas.microsoft.com/office/drawing/2014/main" val="8119875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Benefits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Opportunities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Costs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Risks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Overall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5929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Jail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22.4%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15.4%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12.2%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16.7%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33.7%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5505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Alternative Punishment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77.6%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84.6%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87.8%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83.3%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66.3%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5294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7320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42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Drug Offenses –  Jail or Alternative Punishment?</vt:lpstr>
      <vt:lpstr>Alternatives</vt:lpstr>
      <vt:lpstr>BOCR 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Offenses –  Jail or Alternative Punishment?</dc:title>
  <dc:creator>LR Wei</dc:creator>
  <cp:lastModifiedBy>LR Wei</cp:lastModifiedBy>
  <cp:revision>1</cp:revision>
  <dcterms:created xsi:type="dcterms:W3CDTF">2018-12-22T15:05:45Z</dcterms:created>
  <dcterms:modified xsi:type="dcterms:W3CDTF">2018-12-22T15:10:36Z</dcterms:modified>
</cp:coreProperties>
</file>