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sldIdLst>
    <p:sldId id="256" r:id="rId2"/>
    <p:sldId id="258" r:id="rId3"/>
    <p:sldId id="259" r:id="rId4"/>
    <p:sldId id="273"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91" d="100"/>
          <a:sy n="91" d="100"/>
        </p:scale>
        <p:origin x="208" y="6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durbiano@outlook.com" userId="1739f18a68688151" providerId="LiveId" clId="{490B4139-74A0-4C8A-B8EA-49398B7900EB}"/>
    <pc:docChg chg="undo redo custSel addSld delSld modSld sldOrd">
      <pc:chgData name="mike.durbiano@outlook.com" userId="1739f18a68688151" providerId="LiveId" clId="{490B4139-74A0-4C8A-B8EA-49398B7900EB}" dt="2020-10-01T00:40:43.477" v="4032" actId="20577"/>
      <pc:docMkLst>
        <pc:docMk/>
      </pc:docMkLst>
      <pc:sldChg chg="modSp mod">
        <pc:chgData name="mike.durbiano@outlook.com" userId="1739f18a68688151" providerId="LiveId" clId="{490B4139-74A0-4C8A-B8EA-49398B7900EB}" dt="2020-09-30T23:15:27.373" v="3997" actId="20577"/>
        <pc:sldMkLst>
          <pc:docMk/>
          <pc:sldMk cId="3790646795" sldId="258"/>
        </pc:sldMkLst>
        <pc:spChg chg="mod">
          <ac:chgData name="mike.durbiano@outlook.com" userId="1739f18a68688151" providerId="LiveId" clId="{490B4139-74A0-4C8A-B8EA-49398B7900EB}" dt="2020-09-30T23:15:27.373" v="3997" actId="20577"/>
          <ac:spMkLst>
            <pc:docMk/>
            <pc:sldMk cId="3790646795" sldId="258"/>
            <ac:spMk id="3" creationId="{EC9B297E-9A8B-4E08-A9F5-3499FF92BE8F}"/>
          </ac:spMkLst>
        </pc:spChg>
      </pc:sldChg>
      <pc:sldChg chg="addSp delSp modSp new mod">
        <pc:chgData name="mike.durbiano@outlook.com" userId="1739f18a68688151" providerId="LiveId" clId="{490B4139-74A0-4C8A-B8EA-49398B7900EB}" dt="2020-09-30T21:38:54.589" v="3976" actId="1076"/>
        <pc:sldMkLst>
          <pc:docMk/>
          <pc:sldMk cId="1746125708" sldId="259"/>
        </pc:sldMkLst>
        <pc:spChg chg="mod">
          <ac:chgData name="mike.durbiano@outlook.com" userId="1739f18a68688151" providerId="LiveId" clId="{490B4139-74A0-4C8A-B8EA-49398B7900EB}" dt="2020-09-29T21:48:22.713" v="383" actId="1076"/>
          <ac:spMkLst>
            <pc:docMk/>
            <pc:sldMk cId="1746125708" sldId="259"/>
            <ac:spMk id="2" creationId="{C04C63C2-D01C-42C4-A277-55CD962912CC}"/>
          </ac:spMkLst>
        </pc:spChg>
        <pc:spChg chg="del">
          <ac:chgData name="mike.durbiano@outlook.com" userId="1739f18a68688151" providerId="LiveId" clId="{490B4139-74A0-4C8A-B8EA-49398B7900EB}" dt="2020-09-29T21:48:10.800" v="377" actId="21"/>
          <ac:spMkLst>
            <pc:docMk/>
            <pc:sldMk cId="1746125708" sldId="259"/>
            <ac:spMk id="3" creationId="{D4FED331-FC19-44C3-A42A-375419B84CDE}"/>
          </ac:spMkLst>
        </pc:spChg>
        <pc:spChg chg="add del mod">
          <ac:chgData name="mike.durbiano@outlook.com" userId="1739f18a68688151" providerId="LiveId" clId="{490B4139-74A0-4C8A-B8EA-49398B7900EB}" dt="2020-09-29T21:48:12.467" v="379"/>
          <ac:spMkLst>
            <pc:docMk/>
            <pc:sldMk cId="1746125708" sldId="259"/>
            <ac:spMk id="4" creationId="{24A237A5-F710-451F-9314-53844366A1F3}"/>
          </ac:spMkLst>
        </pc:spChg>
        <pc:picChg chg="add mod">
          <ac:chgData name="mike.durbiano@outlook.com" userId="1739f18a68688151" providerId="LiveId" clId="{490B4139-74A0-4C8A-B8EA-49398B7900EB}" dt="2020-09-30T21:38:54.589" v="3976" actId="1076"/>
          <ac:picMkLst>
            <pc:docMk/>
            <pc:sldMk cId="1746125708" sldId="259"/>
            <ac:picMk id="6" creationId="{B6763BEC-C331-4910-86E6-9568F15AEF54}"/>
          </ac:picMkLst>
        </pc:picChg>
      </pc:sldChg>
      <pc:sldChg chg="modSp new mod">
        <pc:chgData name="mike.durbiano@outlook.com" userId="1739f18a68688151" providerId="LiveId" clId="{490B4139-74A0-4C8A-B8EA-49398B7900EB}" dt="2020-09-29T21:50:19.799" v="613" actId="255"/>
        <pc:sldMkLst>
          <pc:docMk/>
          <pc:sldMk cId="1136728000" sldId="260"/>
        </pc:sldMkLst>
        <pc:spChg chg="mod">
          <ac:chgData name="mike.durbiano@outlook.com" userId="1739f18a68688151" providerId="LiveId" clId="{490B4139-74A0-4C8A-B8EA-49398B7900EB}" dt="2020-09-29T21:48:43.570" v="399" actId="20577"/>
          <ac:spMkLst>
            <pc:docMk/>
            <pc:sldMk cId="1136728000" sldId="260"/>
            <ac:spMk id="2" creationId="{FA178C37-E7A9-4FA8-9D47-CF8B88611103}"/>
          </ac:spMkLst>
        </pc:spChg>
        <pc:spChg chg="mod">
          <ac:chgData name="mike.durbiano@outlook.com" userId="1739f18a68688151" providerId="LiveId" clId="{490B4139-74A0-4C8A-B8EA-49398B7900EB}" dt="2020-09-29T21:50:19.799" v="613" actId="255"/>
          <ac:spMkLst>
            <pc:docMk/>
            <pc:sldMk cId="1136728000" sldId="260"/>
            <ac:spMk id="3" creationId="{10C07212-1D4D-4A96-96D8-FBB7AF4EF7CB}"/>
          </ac:spMkLst>
        </pc:spChg>
      </pc:sldChg>
      <pc:sldChg chg="addSp delSp modSp new mod">
        <pc:chgData name="mike.durbiano@outlook.com" userId="1739f18a68688151" providerId="LiveId" clId="{490B4139-74A0-4C8A-B8EA-49398B7900EB}" dt="2020-09-29T21:54:07.741" v="802" actId="20577"/>
        <pc:sldMkLst>
          <pc:docMk/>
          <pc:sldMk cId="1512814118" sldId="261"/>
        </pc:sldMkLst>
        <pc:spChg chg="mod">
          <ac:chgData name="mike.durbiano@outlook.com" userId="1739f18a68688151" providerId="LiveId" clId="{490B4139-74A0-4C8A-B8EA-49398B7900EB}" dt="2020-09-29T21:53:09.280" v="758" actId="14100"/>
          <ac:spMkLst>
            <pc:docMk/>
            <pc:sldMk cId="1512814118" sldId="261"/>
            <ac:spMk id="2" creationId="{3126FD6B-1AB2-48C0-A46B-CF86AB1AF58D}"/>
          </ac:spMkLst>
        </pc:spChg>
        <pc:spChg chg="mod">
          <ac:chgData name="mike.durbiano@outlook.com" userId="1739f18a68688151" providerId="LiveId" clId="{490B4139-74A0-4C8A-B8EA-49398B7900EB}" dt="2020-09-29T21:53:14.147" v="759" actId="14100"/>
          <ac:spMkLst>
            <pc:docMk/>
            <pc:sldMk cId="1512814118" sldId="261"/>
            <ac:spMk id="3" creationId="{669E751A-8F11-4463-B629-F96F421DCA1F}"/>
          </ac:spMkLst>
        </pc:spChg>
        <pc:spChg chg="add mod">
          <ac:chgData name="mike.durbiano@outlook.com" userId="1739f18a68688151" providerId="LiveId" clId="{490B4139-74A0-4C8A-B8EA-49398B7900EB}" dt="2020-09-29T21:54:07.741" v="802" actId="20577"/>
          <ac:spMkLst>
            <pc:docMk/>
            <pc:sldMk cId="1512814118" sldId="261"/>
            <ac:spMk id="4" creationId="{7877B43F-8681-4692-8B92-428285A2D9DB}"/>
          </ac:spMkLst>
        </pc:spChg>
        <pc:spChg chg="add del mod">
          <ac:chgData name="mike.durbiano@outlook.com" userId="1739f18a68688151" providerId="LiveId" clId="{490B4139-74A0-4C8A-B8EA-49398B7900EB}" dt="2020-09-29T21:53:26.854" v="763"/>
          <ac:spMkLst>
            <pc:docMk/>
            <pc:sldMk cId="1512814118" sldId="261"/>
            <ac:spMk id="5" creationId="{14452A15-E37C-4BD6-85A8-BC39F0D5FA0C}"/>
          </ac:spMkLst>
        </pc:spChg>
        <pc:spChg chg="add mod">
          <ac:chgData name="mike.durbiano@outlook.com" userId="1739f18a68688151" providerId="LiveId" clId="{490B4139-74A0-4C8A-B8EA-49398B7900EB}" dt="2020-09-29T21:53:58.725" v="779" actId="20577"/>
          <ac:spMkLst>
            <pc:docMk/>
            <pc:sldMk cId="1512814118" sldId="261"/>
            <ac:spMk id="6" creationId="{47294853-BCD9-4E4E-BBFC-46E66CED8113}"/>
          </ac:spMkLst>
        </pc:spChg>
      </pc:sldChg>
      <pc:sldChg chg="modSp new mod">
        <pc:chgData name="mike.durbiano@outlook.com" userId="1739f18a68688151" providerId="LiveId" clId="{490B4139-74A0-4C8A-B8EA-49398B7900EB}" dt="2020-09-29T21:55:54.989" v="1065" actId="20577"/>
        <pc:sldMkLst>
          <pc:docMk/>
          <pc:sldMk cId="1363617318" sldId="262"/>
        </pc:sldMkLst>
        <pc:spChg chg="mod">
          <ac:chgData name="mike.durbiano@outlook.com" userId="1739f18a68688151" providerId="LiveId" clId="{490B4139-74A0-4C8A-B8EA-49398B7900EB}" dt="2020-09-29T21:54:35.006" v="813" actId="20577"/>
          <ac:spMkLst>
            <pc:docMk/>
            <pc:sldMk cId="1363617318" sldId="262"/>
            <ac:spMk id="2" creationId="{D1604BE8-EFC0-4ABB-B190-A673275AA0B3}"/>
          </ac:spMkLst>
        </pc:spChg>
        <pc:spChg chg="mod">
          <ac:chgData name="mike.durbiano@outlook.com" userId="1739f18a68688151" providerId="LiveId" clId="{490B4139-74A0-4C8A-B8EA-49398B7900EB}" dt="2020-09-29T21:55:54.989" v="1065" actId="20577"/>
          <ac:spMkLst>
            <pc:docMk/>
            <pc:sldMk cId="1363617318" sldId="262"/>
            <ac:spMk id="3" creationId="{C926E2B7-D2D7-48CF-8297-2969A6D2E80F}"/>
          </ac:spMkLst>
        </pc:spChg>
      </pc:sldChg>
      <pc:sldChg chg="addSp delSp modSp new mod">
        <pc:chgData name="mike.durbiano@outlook.com" userId="1739f18a68688151" providerId="LiveId" clId="{490B4139-74A0-4C8A-B8EA-49398B7900EB}" dt="2020-09-29T22:01:09.509" v="1149" actId="1076"/>
        <pc:sldMkLst>
          <pc:docMk/>
          <pc:sldMk cId="3305226324" sldId="263"/>
        </pc:sldMkLst>
        <pc:spChg chg="mod">
          <ac:chgData name="mike.durbiano@outlook.com" userId="1739f18a68688151" providerId="LiveId" clId="{490B4139-74A0-4C8A-B8EA-49398B7900EB}" dt="2020-09-29T21:58:35.418" v="1108" actId="1076"/>
          <ac:spMkLst>
            <pc:docMk/>
            <pc:sldMk cId="3305226324" sldId="263"/>
            <ac:spMk id="2" creationId="{34C048FA-5B90-41CA-9508-ABC8B23B9E8F}"/>
          </ac:spMkLst>
        </pc:spChg>
        <pc:spChg chg="add del mod">
          <ac:chgData name="mike.durbiano@outlook.com" userId="1739f18a68688151" providerId="LiveId" clId="{490B4139-74A0-4C8A-B8EA-49398B7900EB}" dt="2020-09-29T21:58:27.962" v="1107" actId="478"/>
          <ac:spMkLst>
            <pc:docMk/>
            <pc:sldMk cId="3305226324" sldId="263"/>
            <ac:spMk id="3" creationId="{9849099E-9975-4C83-BC4D-0EA19CAA8581}"/>
          </ac:spMkLst>
        </pc:spChg>
        <pc:spChg chg="add mod">
          <ac:chgData name="mike.durbiano@outlook.com" userId="1739f18a68688151" providerId="LiveId" clId="{490B4139-74A0-4C8A-B8EA-49398B7900EB}" dt="2020-09-29T22:01:09.509" v="1149" actId="1076"/>
          <ac:spMkLst>
            <pc:docMk/>
            <pc:sldMk cId="3305226324" sldId="263"/>
            <ac:spMk id="13" creationId="{B2A7643C-211D-438D-ABDB-F2249F090778}"/>
          </ac:spMkLst>
        </pc:spChg>
        <pc:spChg chg="add mod">
          <ac:chgData name="mike.durbiano@outlook.com" userId="1739f18a68688151" providerId="LiveId" clId="{490B4139-74A0-4C8A-B8EA-49398B7900EB}" dt="2020-09-29T22:01:09.509" v="1149" actId="1076"/>
          <ac:spMkLst>
            <pc:docMk/>
            <pc:sldMk cId="3305226324" sldId="263"/>
            <ac:spMk id="17" creationId="{9C072AC9-D7D7-46C8-9C60-9E1124AAF7B9}"/>
          </ac:spMkLst>
        </pc:spChg>
        <pc:picChg chg="add del mod ord">
          <ac:chgData name="mike.durbiano@outlook.com" userId="1739f18a68688151" providerId="LiveId" clId="{490B4139-74A0-4C8A-B8EA-49398B7900EB}" dt="2020-09-29T21:57:32.792" v="1097" actId="22"/>
          <ac:picMkLst>
            <pc:docMk/>
            <pc:sldMk cId="3305226324" sldId="263"/>
            <ac:picMk id="5" creationId="{D5650370-8541-4E24-B821-213F08873DBE}"/>
          </ac:picMkLst>
        </pc:picChg>
        <pc:picChg chg="add mod">
          <ac:chgData name="mike.durbiano@outlook.com" userId="1739f18a68688151" providerId="LiveId" clId="{490B4139-74A0-4C8A-B8EA-49398B7900EB}" dt="2020-09-29T22:00:53.816" v="1146" actId="1076"/>
          <ac:picMkLst>
            <pc:docMk/>
            <pc:sldMk cId="3305226324" sldId="263"/>
            <ac:picMk id="7" creationId="{A5FFE03F-803A-40AF-9FDD-8764E7847C01}"/>
          </ac:picMkLst>
        </pc:picChg>
        <pc:picChg chg="add mod">
          <ac:chgData name="mike.durbiano@outlook.com" userId="1739f18a68688151" providerId="LiveId" clId="{490B4139-74A0-4C8A-B8EA-49398B7900EB}" dt="2020-09-29T22:00:57.486" v="1147" actId="1076"/>
          <ac:picMkLst>
            <pc:docMk/>
            <pc:sldMk cId="3305226324" sldId="263"/>
            <ac:picMk id="9" creationId="{257BD090-5975-4649-B25A-070B5C209028}"/>
          </ac:picMkLst>
        </pc:picChg>
        <pc:picChg chg="add mod">
          <ac:chgData name="mike.durbiano@outlook.com" userId="1739f18a68688151" providerId="LiveId" clId="{490B4139-74A0-4C8A-B8EA-49398B7900EB}" dt="2020-09-29T22:01:09.509" v="1149" actId="1076"/>
          <ac:picMkLst>
            <pc:docMk/>
            <pc:sldMk cId="3305226324" sldId="263"/>
            <ac:picMk id="11" creationId="{FF39F7B2-2132-436E-89DC-BDD6BFBAB01F}"/>
          </ac:picMkLst>
        </pc:picChg>
        <pc:picChg chg="add mod">
          <ac:chgData name="mike.durbiano@outlook.com" userId="1739f18a68688151" providerId="LiveId" clId="{490B4139-74A0-4C8A-B8EA-49398B7900EB}" dt="2020-09-29T22:01:09.509" v="1149" actId="1076"/>
          <ac:picMkLst>
            <pc:docMk/>
            <pc:sldMk cId="3305226324" sldId="263"/>
            <ac:picMk id="15" creationId="{51F30774-CD17-4504-8131-77BA3661B6C1}"/>
          </ac:picMkLst>
        </pc:picChg>
      </pc:sldChg>
      <pc:sldChg chg="modSp add mod ord">
        <pc:chgData name="mike.durbiano@outlook.com" userId="1739f18a68688151" providerId="LiveId" clId="{490B4139-74A0-4C8A-B8EA-49398B7900EB}" dt="2020-09-29T22:06:23.917" v="1550" actId="20577"/>
        <pc:sldMkLst>
          <pc:docMk/>
          <pc:sldMk cId="1124936467" sldId="264"/>
        </pc:sldMkLst>
        <pc:spChg chg="mod">
          <ac:chgData name="mike.durbiano@outlook.com" userId="1739f18a68688151" providerId="LiveId" clId="{490B4139-74A0-4C8A-B8EA-49398B7900EB}" dt="2020-09-29T22:01:32.686" v="1166" actId="20577"/>
          <ac:spMkLst>
            <pc:docMk/>
            <pc:sldMk cId="1124936467" sldId="264"/>
            <ac:spMk id="2" creationId="{D1604BE8-EFC0-4ABB-B190-A673275AA0B3}"/>
          </ac:spMkLst>
        </pc:spChg>
        <pc:spChg chg="mod">
          <ac:chgData name="mike.durbiano@outlook.com" userId="1739f18a68688151" providerId="LiveId" clId="{490B4139-74A0-4C8A-B8EA-49398B7900EB}" dt="2020-09-29T22:06:23.917" v="1550" actId="20577"/>
          <ac:spMkLst>
            <pc:docMk/>
            <pc:sldMk cId="1124936467" sldId="264"/>
            <ac:spMk id="3" creationId="{C926E2B7-D2D7-48CF-8297-2969A6D2E80F}"/>
          </ac:spMkLst>
        </pc:spChg>
      </pc:sldChg>
      <pc:sldChg chg="addSp delSp modSp add del mod">
        <pc:chgData name="mike.durbiano@outlook.com" userId="1739f18a68688151" providerId="LiveId" clId="{490B4139-74A0-4C8A-B8EA-49398B7900EB}" dt="2020-09-29T22:01:17.160" v="1150" actId="2696"/>
        <pc:sldMkLst>
          <pc:docMk/>
          <pc:sldMk cId="1594667288" sldId="264"/>
        </pc:sldMkLst>
        <pc:spChg chg="add mod">
          <ac:chgData name="mike.durbiano@outlook.com" userId="1739f18a68688151" providerId="LiveId" clId="{490B4139-74A0-4C8A-B8EA-49398B7900EB}" dt="2020-09-29T21:59:52.829" v="1129" actId="20577"/>
          <ac:spMkLst>
            <pc:docMk/>
            <pc:sldMk cId="1594667288" sldId="264"/>
            <ac:spMk id="8" creationId="{DCFDEB12-04DE-405A-A9A4-DF98D89997D2}"/>
          </ac:spMkLst>
        </pc:spChg>
        <pc:spChg chg="add mod">
          <ac:chgData name="mike.durbiano@outlook.com" userId="1739f18a68688151" providerId="LiveId" clId="{490B4139-74A0-4C8A-B8EA-49398B7900EB}" dt="2020-09-29T22:00:44.913" v="1145" actId="20577"/>
          <ac:spMkLst>
            <pc:docMk/>
            <pc:sldMk cId="1594667288" sldId="264"/>
            <ac:spMk id="11" creationId="{E95BD26F-518F-4CFA-90F5-3BFF9A97C9F2}"/>
          </ac:spMkLst>
        </pc:spChg>
        <pc:picChg chg="add mod">
          <ac:chgData name="mike.durbiano@outlook.com" userId="1739f18a68688151" providerId="LiveId" clId="{490B4139-74A0-4C8A-B8EA-49398B7900EB}" dt="2020-09-29T21:59:37.356" v="1114" actId="1076"/>
          <ac:picMkLst>
            <pc:docMk/>
            <pc:sldMk cId="1594667288" sldId="264"/>
            <ac:picMk id="4" creationId="{CE3E59D2-97DF-4A61-98EF-458A699E50FC}"/>
          </ac:picMkLst>
        </pc:picChg>
        <pc:picChg chg="add mod">
          <ac:chgData name="mike.durbiano@outlook.com" userId="1739f18a68688151" providerId="LiveId" clId="{490B4139-74A0-4C8A-B8EA-49398B7900EB}" dt="2020-09-29T22:00:35.838" v="1132" actId="14100"/>
          <ac:picMkLst>
            <pc:docMk/>
            <pc:sldMk cId="1594667288" sldId="264"/>
            <ac:picMk id="6" creationId="{82A2FE47-5BFF-4F03-B545-D1D82FF6FEC6}"/>
          </ac:picMkLst>
        </pc:picChg>
        <pc:picChg chg="del">
          <ac:chgData name="mike.durbiano@outlook.com" userId="1739f18a68688151" providerId="LiveId" clId="{490B4139-74A0-4C8A-B8EA-49398B7900EB}" dt="2020-09-29T21:59:30.657" v="1110" actId="478"/>
          <ac:picMkLst>
            <pc:docMk/>
            <pc:sldMk cId="1594667288" sldId="264"/>
            <ac:picMk id="7" creationId="{A5FFE03F-803A-40AF-9FDD-8764E7847C01}"/>
          </ac:picMkLst>
        </pc:picChg>
        <pc:picChg chg="del">
          <ac:chgData name="mike.durbiano@outlook.com" userId="1739f18a68688151" providerId="LiveId" clId="{490B4139-74A0-4C8A-B8EA-49398B7900EB}" dt="2020-09-29T21:59:34.929" v="1113" actId="478"/>
          <ac:picMkLst>
            <pc:docMk/>
            <pc:sldMk cId="1594667288" sldId="264"/>
            <ac:picMk id="9" creationId="{257BD090-5975-4649-B25A-070B5C209028}"/>
          </ac:picMkLst>
        </pc:picChg>
      </pc:sldChg>
      <pc:sldChg chg="addSp delSp modSp add mod ord">
        <pc:chgData name="mike.durbiano@outlook.com" userId="1739f18a68688151" providerId="LiveId" clId="{490B4139-74A0-4C8A-B8EA-49398B7900EB}" dt="2020-09-29T22:10:09.299" v="1597" actId="1038"/>
        <pc:sldMkLst>
          <pc:docMk/>
          <pc:sldMk cId="3680235741" sldId="265"/>
        </pc:sldMkLst>
        <pc:spChg chg="mod">
          <ac:chgData name="mike.durbiano@outlook.com" userId="1739f18a68688151" providerId="LiveId" clId="{490B4139-74A0-4C8A-B8EA-49398B7900EB}" dt="2020-09-29T22:06:54.196" v="1568" actId="20577"/>
          <ac:spMkLst>
            <pc:docMk/>
            <pc:sldMk cId="3680235741" sldId="265"/>
            <ac:spMk id="2" creationId="{34C048FA-5B90-41CA-9508-ABC8B23B9E8F}"/>
          </ac:spMkLst>
        </pc:spChg>
        <pc:picChg chg="add mod">
          <ac:chgData name="mike.durbiano@outlook.com" userId="1739f18a68688151" providerId="LiveId" clId="{490B4139-74A0-4C8A-B8EA-49398B7900EB}" dt="2020-09-29T22:09:04.832" v="1583" actId="14100"/>
          <ac:picMkLst>
            <pc:docMk/>
            <pc:sldMk cId="3680235741" sldId="265"/>
            <ac:picMk id="4" creationId="{B1EF250A-C4A9-4AB6-902C-2C7182DADB9D}"/>
          </ac:picMkLst>
        </pc:picChg>
        <pc:picChg chg="add mod">
          <ac:chgData name="mike.durbiano@outlook.com" userId="1739f18a68688151" providerId="LiveId" clId="{490B4139-74A0-4C8A-B8EA-49398B7900EB}" dt="2020-09-29T22:10:09.299" v="1597" actId="1038"/>
          <ac:picMkLst>
            <pc:docMk/>
            <pc:sldMk cId="3680235741" sldId="265"/>
            <ac:picMk id="6" creationId="{B980C192-5F4F-4C31-B30B-43A7889F3A19}"/>
          </ac:picMkLst>
        </pc:picChg>
        <pc:picChg chg="del">
          <ac:chgData name="mike.durbiano@outlook.com" userId="1739f18a68688151" providerId="LiveId" clId="{490B4139-74A0-4C8A-B8EA-49398B7900EB}" dt="2020-09-29T22:07:41.974" v="1570" actId="478"/>
          <ac:picMkLst>
            <pc:docMk/>
            <pc:sldMk cId="3680235741" sldId="265"/>
            <ac:picMk id="9" creationId="{257BD090-5975-4649-B25A-070B5C209028}"/>
          </ac:picMkLst>
        </pc:picChg>
        <pc:picChg chg="add del mod">
          <ac:chgData name="mike.durbiano@outlook.com" userId="1739f18a68688151" providerId="LiveId" clId="{490B4139-74A0-4C8A-B8EA-49398B7900EB}" dt="2020-09-29T22:08:52.791" v="1578" actId="478"/>
          <ac:picMkLst>
            <pc:docMk/>
            <pc:sldMk cId="3680235741" sldId="265"/>
            <ac:picMk id="10" creationId="{C1DF2FB5-F49E-421F-9996-CFC9890B2D39}"/>
          </ac:picMkLst>
        </pc:picChg>
        <pc:picChg chg="del">
          <ac:chgData name="mike.durbiano@outlook.com" userId="1739f18a68688151" providerId="LiveId" clId="{490B4139-74A0-4C8A-B8EA-49398B7900EB}" dt="2020-09-29T22:08:54.194" v="1579" actId="478"/>
          <ac:picMkLst>
            <pc:docMk/>
            <pc:sldMk cId="3680235741" sldId="265"/>
            <ac:picMk id="11" creationId="{FF39F7B2-2132-436E-89DC-BDD6BFBAB01F}"/>
          </ac:picMkLst>
        </pc:picChg>
        <pc:picChg chg="del">
          <ac:chgData name="mike.durbiano@outlook.com" userId="1739f18a68688151" providerId="LiveId" clId="{490B4139-74A0-4C8A-B8EA-49398B7900EB}" dt="2020-09-29T22:09:38.529" v="1584" actId="478"/>
          <ac:picMkLst>
            <pc:docMk/>
            <pc:sldMk cId="3680235741" sldId="265"/>
            <ac:picMk id="15" creationId="{51F30774-CD17-4504-8131-77BA3661B6C1}"/>
          </ac:picMkLst>
        </pc:picChg>
      </pc:sldChg>
      <pc:sldChg chg="modSp add mod ord">
        <pc:chgData name="mike.durbiano@outlook.com" userId="1739f18a68688151" providerId="LiveId" clId="{490B4139-74A0-4C8A-B8EA-49398B7900EB}" dt="2020-09-29T22:13:46.509" v="2101" actId="20577"/>
        <pc:sldMkLst>
          <pc:docMk/>
          <pc:sldMk cId="2749519919" sldId="266"/>
        </pc:sldMkLst>
        <pc:spChg chg="mod">
          <ac:chgData name="mike.durbiano@outlook.com" userId="1739f18a68688151" providerId="LiveId" clId="{490B4139-74A0-4C8A-B8EA-49398B7900EB}" dt="2020-09-29T22:11:04.199" v="1607" actId="20577"/>
          <ac:spMkLst>
            <pc:docMk/>
            <pc:sldMk cId="2749519919" sldId="266"/>
            <ac:spMk id="2" creationId="{D1604BE8-EFC0-4ABB-B190-A673275AA0B3}"/>
          </ac:spMkLst>
        </pc:spChg>
        <pc:spChg chg="mod">
          <ac:chgData name="mike.durbiano@outlook.com" userId="1739f18a68688151" providerId="LiveId" clId="{490B4139-74A0-4C8A-B8EA-49398B7900EB}" dt="2020-09-29T22:13:46.509" v="2101" actId="20577"/>
          <ac:spMkLst>
            <pc:docMk/>
            <pc:sldMk cId="2749519919" sldId="266"/>
            <ac:spMk id="3" creationId="{C926E2B7-D2D7-48CF-8297-2969A6D2E80F}"/>
          </ac:spMkLst>
        </pc:spChg>
      </pc:sldChg>
      <pc:sldChg chg="new del">
        <pc:chgData name="mike.durbiano@outlook.com" userId="1739f18a68688151" providerId="LiveId" clId="{490B4139-74A0-4C8A-B8EA-49398B7900EB}" dt="2020-09-29T22:10:54.047" v="1599" actId="2696"/>
        <pc:sldMkLst>
          <pc:docMk/>
          <pc:sldMk cId="2888022639" sldId="266"/>
        </pc:sldMkLst>
      </pc:sldChg>
      <pc:sldChg chg="addSp delSp modSp add mod ord">
        <pc:chgData name="mike.durbiano@outlook.com" userId="1739f18a68688151" providerId="LiveId" clId="{490B4139-74A0-4C8A-B8EA-49398B7900EB}" dt="2020-09-29T22:20:18.379" v="2147"/>
        <pc:sldMkLst>
          <pc:docMk/>
          <pc:sldMk cId="2915272406" sldId="267"/>
        </pc:sldMkLst>
        <pc:spChg chg="mod">
          <ac:chgData name="mike.durbiano@outlook.com" userId="1739f18a68688151" providerId="LiveId" clId="{490B4139-74A0-4C8A-B8EA-49398B7900EB}" dt="2020-09-29T22:18:45.885" v="2145" actId="20577"/>
          <ac:spMkLst>
            <pc:docMk/>
            <pc:sldMk cId="2915272406" sldId="267"/>
            <ac:spMk id="2" creationId="{34C048FA-5B90-41CA-9508-ABC8B23B9E8F}"/>
          </ac:spMkLst>
        </pc:spChg>
        <pc:spChg chg="add del mod">
          <ac:chgData name="mike.durbiano@outlook.com" userId="1739f18a68688151" providerId="LiveId" clId="{490B4139-74A0-4C8A-B8EA-49398B7900EB}" dt="2020-09-29T22:20:18.379" v="2147"/>
          <ac:spMkLst>
            <pc:docMk/>
            <pc:sldMk cId="2915272406" sldId="267"/>
            <ac:spMk id="15" creationId="{C6CC4F5F-E3B3-420D-8802-3FA3DC84F72D}"/>
          </ac:spMkLst>
        </pc:spChg>
        <pc:picChg chg="add del">
          <ac:chgData name="mike.durbiano@outlook.com" userId="1739f18a68688151" providerId="LiveId" clId="{490B4139-74A0-4C8A-B8EA-49398B7900EB}" dt="2020-09-29T22:14:41.929" v="2109" actId="478"/>
          <ac:picMkLst>
            <pc:docMk/>
            <pc:sldMk cId="2915272406" sldId="267"/>
            <ac:picMk id="4" creationId="{B1EF250A-C4A9-4AB6-902C-2C7182DADB9D}"/>
          </ac:picMkLst>
        </pc:picChg>
        <pc:picChg chg="add del mod">
          <ac:chgData name="mike.durbiano@outlook.com" userId="1739f18a68688151" providerId="LiveId" clId="{490B4139-74A0-4C8A-B8EA-49398B7900EB}" dt="2020-09-29T22:15:05.516" v="2120" actId="1076"/>
          <ac:picMkLst>
            <pc:docMk/>
            <pc:sldMk cId="2915272406" sldId="267"/>
            <ac:picMk id="5" creationId="{82B9790C-F6A2-48DF-98EB-7DD204BFFF74}"/>
          </ac:picMkLst>
        </pc:picChg>
        <pc:picChg chg="del">
          <ac:chgData name="mike.durbiano@outlook.com" userId="1739f18a68688151" providerId="LiveId" clId="{490B4139-74A0-4C8A-B8EA-49398B7900EB}" dt="2020-09-29T22:15:42.347" v="2121" actId="478"/>
          <ac:picMkLst>
            <pc:docMk/>
            <pc:sldMk cId="2915272406" sldId="267"/>
            <ac:picMk id="6" creationId="{B980C192-5F4F-4C31-B30B-43A7889F3A19}"/>
          </ac:picMkLst>
        </pc:picChg>
        <pc:picChg chg="add mod">
          <ac:chgData name="mike.durbiano@outlook.com" userId="1739f18a68688151" providerId="LiveId" clId="{490B4139-74A0-4C8A-B8EA-49398B7900EB}" dt="2020-09-29T22:15:49.561" v="2123" actId="1076"/>
          <ac:picMkLst>
            <pc:docMk/>
            <pc:sldMk cId="2915272406" sldId="267"/>
            <ac:picMk id="9" creationId="{3A71CB9E-5521-4730-A7AF-A502DA38ECE9}"/>
          </ac:picMkLst>
        </pc:picChg>
        <pc:picChg chg="del">
          <ac:chgData name="mike.durbiano@outlook.com" userId="1739f18a68688151" providerId="LiveId" clId="{490B4139-74A0-4C8A-B8EA-49398B7900EB}" dt="2020-09-29T22:16:10.785" v="2124" actId="478"/>
          <ac:picMkLst>
            <pc:docMk/>
            <pc:sldMk cId="2915272406" sldId="267"/>
            <ac:picMk id="10" creationId="{C1DF2FB5-F49E-421F-9996-CFC9890B2D39}"/>
          </ac:picMkLst>
        </pc:picChg>
        <pc:picChg chg="add mod">
          <ac:chgData name="mike.durbiano@outlook.com" userId="1739f18a68688151" providerId="LiveId" clId="{490B4139-74A0-4C8A-B8EA-49398B7900EB}" dt="2020-09-29T22:16:28.690" v="2130" actId="1076"/>
          <ac:picMkLst>
            <pc:docMk/>
            <pc:sldMk cId="2915272406" sldId="267"/>
            <ac:picMk id="14" creationId="{C94C647B-01AE-4B50-B12B-78DCBC56EB2B}"/>
          </ac:picMkLst>
        </pc:picChg>
      </pc:sldChg>
      <pc:sldChg chg="modSp add mod ord">
        <pc:chgData name="mike.durbiano@outlook.com" userId="1739f18a68688151" providerId="LiveId" clId="{490B4139-74A0-4C8A-B8EA-49398B7900EB}" dt="2020-09-29T22:22:39.239" v="2526" actId="20577"/>
        <pc:sldMkLst>
          <pc:docMk/>
          <pc:sldMk cId="1297805686" sldId="268"/>
        </pc:sldMkLst>
        <pc:spChg chg="mod">
          <ac:chgData name="mike.durbiano@outlook.com" userId="1739f18a68688151" providerId="LiveId" clId="{490B4139-74A0-4C8A-B8EA-49398B7900EB}" dt="2020-09-29T22:20:27.750" v="2155" actId="20577"/>
          <ac:spMkLst>
            <pc:docMk/>
            <pc:sldMk cId="1297805686" sldId="268"/>
            <ac:spMk id="2" creationId="{D1604BE8-EFC0-4ABB-B190-A673275AA0B3}"/>
          </ac:spMkLst>
        </pc:spChg>
        <pc:spChg chg="mod">
          <ac:chgData name="mike.durbiano@outlook.com" userId="1739f18a68688151" providerId="LiveId" clId="{490B4139-74A0-4C8A-B8EA-49398B7900EB}" dt="2020-09-29T22:22:39.239" v="2526" actId="20577"/>
          <ac:spMkLst>
            <pc:docMk/>
            <pc:sldMk cId="1297805686" sldId="268"/>
            <ac:spMk id="3" creationId="{C926E2B7-D2D7-48CF-8297-2969A6D2E80F}"/>
          </ac:spMkLst>
        </pc:spChg>
      </pc:sldChg>
      <pc:sldChg chg="addSp delSp modSp add mod ord">
        <pc:chgData name="mike.durbiano@outlook.com" userId="1739f18a68688151" providerId="LiveId" clId="{490B4139-74A0-4C8A-B8EA-49398B7900EB}" dt="2020-09-29T22:24:31.778" v="2549" actId="1076"/>
        <pc:sldMkLst>
          <pc:docMk/>
          <pc:sldMk cId="3355971411" sldId="269"/>
        </pc:sldMkLst>
        <pc:spChg chg="mod">
          <ac:chgData name="mike.durbiano@outlook.com" userId="1739f18a68688151" providerId="LiveId" clId="{490B4139-74A0-4C8A-B8EA-49398B7900EB}" dt="2020-09-29T22:22:49.981" v="2533" actId="20577"/>
          <ac:spMkLst>
            <pc:docMk/>
            <pc:sldMk cId="3355971411" sldId="269"/>
            <ac:spMk id="2" creationId="{34C048FA-5B90-41CA-9508-ABC8B23B9E8F}"/>
          </ac:spMkLst>
        </pc:spChg>
        <pc:picChg chg="add mod">
          <ac:chgData name="mike.durbiano@outlook.com" userId="1739f18a68688151" providerId="LiveId" clId="{490B4139-74A0-4C8A-B8EA-49398B7900EB}" dt="2020-09-29T22:24:04.500" v="2544" actId="1076"/>
          <ac:picMkLst>
            <pc:docMk/>
            <pc:sldMk cId="3355971411" sldId="269"/>
            <ac:picMk id="4" creationId="{CD82A4F6-7210-4532-ABCE-3874E1E8F1C7}"/>
          </ac:picMkLst>
        </pc:picChg>
        <pc:picChg chg="del">
          <ac:chgData name="mike.durbiano@outlook.com" userId="1739f18a68688151" providerId="LiveId" clId="{490B4139-74A0-4C8A-B8EA-49398B7900EB}" dt="2020-09-29T22:24:21.243" v="2545" actId="478"/>
          <ac:picMkLst>
            <pc:docMk/>
            <pc:sldMk cId="3355971411" sldId="269"/>
            <ac:picMk id="5" creationId="{82B9790C-F6A2-48DF-98EB-7DD204BFFF74}"/>
          </ac:picMkLst>
        </pc:picChg>
        <pc:picChg chg="add mod">
          <ac:chgData name="mike.durbiano@outlook.com" userId="1739f18a68688151" providerId="LiveId" clId="{490B4139-74A0-4C8A-B8EA-49398B7900EB}" dt="2020-09-29T22:24:31.778" v="2549" actId="1076"/>
          <ac:picMkLst>
            <pc:docMk/>
            <pc:sldMk cId="3355971411" sldId="269"/>
            <ac:picMk id="8" creationId="{368795D1-979B-46C4-9F67-DF7DBCB8A097}"/>
          </ac:picMkLst>
        </pc:picChg>
        <pc:picChg chg="del">
          <ac:chgData name="mike.durbiano@outlook.com" userId="1739f18a68688151" providerId="LiveId" clId="{490B4139-74A0-4C8A-B8EA-49398B7900EB}" dt="2020-09-29T22:23:54.866" v="2540" actId="478"/>
          <ac:picMkLst>
            <pc:docMk/>
            <pc:sldMk cId="3355971411" sldId="269"/>
            <ac:picMk id="9" creationId="{3A71CB9E-5521-4730-A7AF-A502DA38ECE9}"/>
          </ac:picMkLst>
        </pc:picChg>
        <pc:picChg chg="add mod">
          <ac:chgData name="mike.durbiano@outlook.com" userId="1739f18a68688151" providerId="LiveId" clId="{490B4139-74A0-4C8A-B8EA-49398B7900EB}" dt="2020-09-29T22:23:05.442" v="2539" actId="1076"/>
          <ac:picMkLst>
            <pc:docMk/>
            <pc:sldMk cId="3355971411" sldId="269"/>
            <ac:picMk id="10" creationId="{B1607BD6-8D37-4A66-A0BD-9F2655D81AF8}"/>
          </ac:picMkLst>
        </pc:picChg>
        <pc:picChg chg="del">
          <ac:chgData name="mike.durbiano@outlook.com" userId="1739f18a68688151" providerId="LiveId" clId="{490B4139-74A0-4C8A-B8EA-49398B7900EB}" dt="2020-09-29T22:22:56.647" v="2535" actId="478"/>
          <ac:picMkLst>
            <pc:docMk/>
            <pc:sldMk cId="3355971411" sldId="269"/>
            <ac:picMk id="14" creationId="{C94C647B-01AE-4B50-B12B-78DCBC56EB2B}"/>
          </ac:picMkLst>
        </pc:picChg>
      </pc:sldChg>
      <pc:sldChg chg="addSp delSp modSp new mod">
        <pc:chgData name="mike.durbiano@outlook.com" userId="1739f18a68688151" providerId="LiveId" clId="{490B4139-74A0-4C8A-B8EA-49398B7900EB}" dt="2020-09-29T22:30:20.935" v="2617" actId="1076"/>
        <pc:sldMkLst>
          <pc:docMk/>
          <pc:sldMk cId="1632523348" sldId="270"/>
        </pc:sldMkLst>
        <pc:spChg chg="mod">
          <ac:chgData name="mike.durbiano@outlook.com" userId="1739f18a68688151" providerId="LiveId" clId="{490B4139-74A0-4C8A-B8EA-49398B7900EB}" dt="2020-09-29T22:26:39.719" v="2568" actId="20577"/>
          <ac:spMkLst>
            <pc:docMk/>
            <pc:sldMk cId="1632523348" sldId="270"/>
            <ac:spMk id="2" creationId="{9440BBF6-5068-4BF4-8932-07CAD5611F15}"/>
          </ac:spMkLst>
        </pc:spChg>
        <pc:spChg chg="del">
          <ac:chgData name="mike.durbiano@outlook.com" userId="1739f18a68688151" providerId="LiveId" clId="{490B4139-74A0-4C8A-B8EA-49398B7900EB}" dt="2020-09-29T22:29:12.875" v="2572" actId="478"/>
          <ac:spMkLst>
            <pc:docMk/>
            <pc:sldMk cId="1632523348" sldId="270"/>
            <ac:spMk id="3" creationId="{000A47A4-81D9-4A1C-9B56-28CDA823A261}"/>
          </ac:spMkLst>
        </pc:spChg>
        <pc:spChg chg="add mod">
          <ac:chgData name="mike.durbiano@outlook.com" userId="1739f18a68688151" providerId="LiveId" clId="{490B4139-74A0-4C8A-B8EA-49398B7900EB}" dt="2020-09-29T22:30:20.935" v="2617" actId="1076"/>
          <ac:spMkLst>
            <pc:docMk/>
            <pc:sldMk cId="1632523348" sldId="270"/>
            <ac:spMk id="6" creationId="{E0A802BC-D6AD-4D77-9BAD-A76B2A81DCFC}"/>
          </ac:spMkLst>
        </pc:spChg>
        <pc:picChg chg="add mod">
          <ac:chgData name="mike.durbiano@outlook.com" userId="1739f18a68688151" providerId="LiveId" clId="{490B4139-74A0-4C8A-B8EA-49398B7900EB}" dt="2020-09-29T22:30:20.935" v="2617" actId="1076"/>
          <ac:picMkLst>
            <pc:docMk/>
            <pc:sldMk cId="1632523348" sldId="270"/>
            <ac:picMk id="5" creationId="{3BE4045C-B292-4BC4-9A41-CDF35102C14B}"/>
          </ac:picMkLst>
        </pc:picChg>
      </pc:sldChg>
      <pc:sldChg chg="addSp delSp modSp new mod">
        <pc:chgData name="mike.durbiano@outlook.com" userId="1739f18a68688151" providerId="LiveId" clId="{490B4139-74A0-4C8A-B8EA-49398B7900EB}" dt="2020-10-01T00:40:43.477" v="4032" actId="20577"/>
        <pc:sldMkLst>
          <pc:docMk/>
          <pc:sldMk cId="1231940444" sldId="271"/>
        </pc:sldMkLst>
        <pc:spChg chg="mod">
          <ac:chgData name="mike.durbiano@outlook.com" userId="1739f18a68688151" providerId="LiveId" clId="{490B4139-74A0-4C8A-B8EA-49398B7900EB}" dt="2020-09-29T22:32:13.760" v="2644" actId="20577"/>
          <ac:spMkLst>
            <pc:docMk/>
            <pc:sldMk cId="1231940444" sldId="271"/>
            <ac:spMk id="2" creationId="{9AB29590-026D-4EFD-9D24-D1E36308C017}"/>
          </ac:spMkLst>
        </pc:spChg>
        <pc:spChg chg="add mod">
          <ac:chgData name="mike.durbiano@outlook.com" userId="1739f18a68688151" providerId="LiveId" clId="{490B4139-74A0-4C8A-B8EA-49398B7900EB}" dt="2020-10-01T00:40:43.477" v="4032" actId="20577"/>
          <ac:spMkLst>
            <pc:docMk/>
            <pc:sldMk cId="1231940444" sldId="271"/>
            <ac:spMk id="3" creationId="{437B9A71-C895-46E4-9E41-915EE7BDDD33}"/>
          </ac:spMkLst>
        </pc:spChg>
        <pc:spChg chg="del">
          <ac:chgData name="mike.durbiano@outlook.com" userId="1739f18a68688151" providerId="LiveId" clId="{490B4139-74A0-4C8A-B8EA-49398B7900EB}" dt="2020-09-29T22:32:16.995" v="2645" actId="478"/>
          <ac:spMkLst>
            <pc:docMk/>
            <pc:sldMk cId="1231940444" sldId="271"/>
            <ac:spMk id="3" creationId="{55DB63F7-743B-4F3A-B03B-B691F80F4B88}"/>
          </ac:spMkLst>
        </pc:spChg>
        <pc:spChg chg="add mod">
          <ac:chgData name="mike.durbiano@outlook.com" userId="1739f18a68688151" providerId="LiveId" clId="{490B4139-74A0-4C8A-B8EA-49398B7900EB}" dt="2020-09-30T21:32:51.408" v="3918" actId="20577"/>
          <ac:spMkLst>
            <pc:docMk/>
            <pc:sldMk cId="1231940444" sldId="271"/>
            <ac:spMk id="11" creationId="{061525AC-EB9C-4AE9-9D7B-D30667D390B3}"/>
          </ac:spMkLst>
        </pc:spChg>
        <pc:picChg chg="add del mod">
          <ac:chgData name="mike.durbiano@outlook.com" userId="1739f18a68688151" providerId="LiveId" clId="{490B4139-74A0-4C8A-B8EA-49398B7900EB}" dt="2020-09-29T22:34:31.929" v="2724" actId="478"/>
          <ac:picMkLst>
            <pc:docMk/>
            <pc:sldMk cId="1231940444" sldId="271"/>
            <ac:picMk id="5" creationId="{76DC0D5F-798A-462B-8F80-88E20E55E33D}"/>
          </ac:picMkLst>
        </pc:picChg>
        <pc:picChg chg="add mod">
          <ac:chgData name="mike.durbiano@outlook.com" userId="1739f18a68688151" providerId="LiveId" clId="{490B4139-74A0-4C8A-B8EA-49398B7900EB}" dt="2020-09-29T22:33:24.098" v="2716" actId="1035"/>
          <ac:picMkLst>
            <pc:docMk/>
            <pc:sldMk cId="1231940444" sldId="271"/>
            <ac:picMk id="7" creationId="{E2509F19-4743-4677-AD48-2596331C8778}"/>
          </ac:picMkLst>
        </pc:picChg>
        <pc:picChg chg="add mod ord">
          <ac:chgData name="mike.durbiano@outlook.com" userId="1739f18a68688151" providerId="LiveId" clId="{490B4139-74A0-4C8A-B8EA-49398B7900EB}" dt="2020-09-29T22:34:29.993" v="2723" actId="167"/>
          <ac:picMkLst>
            <pc:docMk/>
            <pc:sldMk cId="1231940444" sldId="271"/>
            <ac:picMk id="9" creationId="{39B513C6-6A94-4BA2-ABE4-8998F571A6EE}"/>
          </ac:picMkLst>
        </pc:picChg>
      </pc:sldChg>
      <pc:sldChg chg="modSp add mod ord">
        <pc:chgData name="mike.durbiano@outlook.com" userId="1739f18a68688151" providerId="LiveId" clId="{490B4139-74A0-4C8A-B8EA-49398B7900EB}" dt="2020-09-29T23:26:26.921" v="3908" actId="27636"/>
        <pc:sldMkLst>
          <pc:docMk/>
          <pc:sldMk cId="2075286460" sldId="272"/>
        </pc:sldMkLst>
        <pc:spChg chg="mod">
          <ac:chgData name="mike.durbiano@outlook.com" userId="1739f18a68688151" providerId="LiveId" clId="{490B4139-74A0-4C8A-B8EA-49398B7900EB}" dt="2020-09-29T22:36:47.169" v="2792" actId="20577"/>
          <ac:spMkLst>
            <pc:docMk/>
            <pc:sldMk cId="2075286460" sldId="272"/>
            <ac:spMk id="2" creationId="{D1604BE8-EFC0-4ABB-B190-A673275AA0B3}"/>
          </ac:spMkLst>
        </pc:spChg>
        <pc:spChg chg="mod">
          <ac:chgData name="mike.durbiano@outlook.com" userId="1739f18a68688151" providerId="LiveId" clId="{490B4139-74A0-4C8A-B8EA-49398B7900EB}" dt="2020-09-29T23:26:26.921" v="3908" actId="27636"/>
          <ac:spMkLst>
            <pc:docMk/>
            <pc:sldMk cId="2075286460" sldId="272"/>
            <ac:spMk id="3" creationId="{C926E2B7-D2D7-48CF-8297-2969A6D2E80F}"/>
          </ac:spMkLst>
        </pc:spChg>
      </pc:sldChg>
      <pc:sldChg chg="add del">
        <pc:chgData name="mike.durbiano@outlook.com" userId="1739f18a68688151" providerId="LiveId" clId="{490B4139-74A0-4C8A-B8EA-49398B7900EB}" dt="2020-09-29T22:36:40.420" v="2779" actId="2696"/>
        <pc:sldMkLst>
          <pc:docMk/>
          <pc:sldMk cId="4241569227" sldId="272"/>
        </pc:sldMkLst>
      </pc:sldChg>
      <pc:sldChg chg="addSp delSp modSp add mod">
        <pc:chgData name="mike.durbiano@outlook.com" userId="1739f18a68688151" providerId="LiveId" clId="{490B4139-74A0-4C8A-B8EA-49398B7900EB}" dt="2020-09-30T21:39:20.012" v="3987" actId="1076"/>
        <pc:sldMkLst>
          <pc:docMk/>
          <pc:sldMk cId="797412251" sldId="273"/>
        </pc:sldMkLst>
        <pc:spChg chg="mod">
          <ac:chgData name="mike.durbiano@outlook.com" userId="1739f18a68688151" providerId="LiveId" clId="{490B4139-74A0-4C8A-B8EA-49398B7900EB}" dt="2020-09-30T21:39:08.489" v="3983" actId="20577"/>
          <ac:spMkLst>
            <pc:docMk/>
            <pc:sldMk cId="797412251" sldId="273"/>
            <ac:spMk id="2" creationId="{C04C63C2-D01C-42C4-A277-55CD962912CC}"/>
          </ac:spMkLst>
        </pc:spChg>
        <pc:picChg chg="add mod">
          <ac:chgData name="mike.durbiano@outlook.com" userId="1739f18a68688151" providerId="LiveId" clId="{490B4139-74A0-4C8A-B8EA-49398B7900EB}" dt="2020-09-30T21:39:20.012" v="3987" actId="1076"/>
          <ac:picMkLst>
            <pc:docMk/>
            <pc:sldMk cId="797412251" sldId="273"/>
            <ac:picMk id="4" creationId="{5BB71BBD-10B8-451A-BD12-6B9BADAF96A3}"/>
          </ac:picMkLst>
        </pc:picChg>
        <pc:picChg chg="del">
          <ac:chgData name="mike.durbiano@outlook.com" userId="1739f18a68688151" providerId="LiveId" clId="{490B4139-74A0-4C8A-B8EA-49398B7900EB}" dt="2020-09-30T21:39:10.661" v="3984" actId="478"/>
          <ac:picMkLst>
            <pc:docMk/>
            <pc:sldMk cId="797412251" sldId="273"/>
            <ac:picMk id="6" creationId="{B6763BEC-C331-4910-86E6-9568F15AEF54}"/>
          </ac:picMkLst>
        </pc:picChg>
      </pc:sldChg>
      <pc:sldChg chg="new del">
        <pc:chgData name="mike.durbiano@outlook.com" userId="1739f18a68688151" providerId="LiveId" clId="{490B4139-74A0-4C8A-B8EA-49398B7900EB}" dt="2020-09-30T21:28:45.711" v="3912" actId="680"/>
        <pc:sldMkLst>
          <pc:docMk/>
          <pc:sldMk cId="1157497398" sldId="273"/>
        </pc:sldMkLst>
      </pc:sldChg>
      <pc:sldChg chg="new del">
        <pc:chgData name="mike.durbiano@outlook.com" userId="1739f18a68688151" providerId="LiveId" clId="{490B4139-74A0-4C8A-B8EA-49398B7900EB}" dt="2020-09-30T21:28:44.587" v="3910" actId="680"/>
        <pc:sldMkLst>
          <pc:docMk/>
          <pc:sldMk cId="4052659554" sldId="273"/>
        </pc:sldMkLst>
      </pc:sldChg>
      <pc:sldChg chg="new del">
        <pc:chgData name="mike.durbiano@outlook.com" userId="1739f18a68688151" providerId="LiveId" clId="{490B4139-74A0-4C8A-B8EA-49398B7900EB}" dt="2020-09-30T22:36:59.843" v="3989" actId="680"/>
        <pc:sldMkLst>
          <pc:docMk/>
          <pc:sldMk cId="3762462519" sldId="27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D38747-4367-4BD2-8D51-C97E202738E2}" type="datetime1">
              <a:rPr lang="en-US" smtClean="0"/>
              <a:t>10/10/21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25539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7E833E-1B6D-415F-AD29-75AE8C43BD0D}" type="datetime1">
              <a:rPr lang="en-US" smtClean="0"/>
              <a:t>10/10/21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2458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52596F-08A7-4B70-989A-F2B1CF31E66B}" type="datetime1">
              <a:rPr lang="en-US" smtClean="0"/>
              <a:t>10/10/21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93042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55A3C-5767-4844-A0A3-83778C2E5409}" type="datetime1">
              <a:rPr lang="en-US" smtClean="0"/>
              <a:t>10/10/21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56948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507A8-A5CF-4D38-AB86-7EDDA87A85D4}" type="datetime1">
              <a:rPr lang="en-US" smtClean="0"/>
              <a:t>10/10/21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323707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FCD27C-8599-43EF-BA1D-14DDC1946E06}" type="datetime1">
              <a:rPr lang="en-US" smtClean="0"/>
              <a:t>10/10/21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19600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343D99-809A-49C0-96E5-4250D0B498EE}" type="datetime1">
              <a:rPr lang="en-US" smtClean="0"/>
              <a:t>10/10/21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80362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43DE9B-B678-4EFB-BB7D-A4370204A0B0}" type="datetime1">
              <a:rPr lang="en-US" smtClean="0"/>
              <a:t>10/10/21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1385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8812DA-F765-4142-A6A3-A8ED7235E082}" type="datetime1">
              <a:rPr lang="en-US" smtClean="0"/>
              <a:t>10/10/21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38794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E0277FD-7DE6-41D4-930D-AC99F5AFE54E}" type="datetime1">
              <a:rPr lang="en-US" smtClean="0"/>
              <a:t>10/10/21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538171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A15526-7079-4B7B-987C-1B5FAE11A0FF}" type="datetime1">
              <a:rPr lang="en-US" smtClean="0"/>
              <a:t>10/10/21</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8924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3ED0CC-082F-4160-86E5-0D6041F12778}" type="datetime1">
              <a:rPr lang="en-US" smtClean="0"/>
              <a:t>10/10/21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3770765923"/>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48D546-42D8-4E21-A20D-7C30A06EC7CC}"/>
              </a:ext>
            </a:extLst>
          </p:cNvPr>
          <p:cNvSpPr>
            <a:spLocks noGrp="1"/>
          </p:cNvSpPr>
          <p:nvPr>
            <p:ph type="ctrTitle"/>
          </p:nvPr>
        </p:nvSpPr>
        <p:spPr>
          <a:xfrm>
            <a:off x="1524000" y="1293338"/>
            <a:ext cx="9144000" cy="3274592"/>
          </a:xfrm>
        </p:spPr>
        <p:txBody>
          <a:bodyPr anchor="ctr">
            <a:normAutofit/>
          </a:bodyPr>
          <a:lstStyle/>
          <a:p>
            <a:r>
              <a:rPr lang="en-US" sz="5600"/>
              <a:t>Decision Making in a Complex Environment: Should Federal Law Enforcement Have a Presence at Protests</a:t>
            </a:r>
          </a:p>
        </p:txBody>
      </p:sp>
      <p:sp>
        <p:nvSpPr>
          <p:cNvPr id="3" name="Subtitle 2">
            <a:extLst>
              <a:ext uri="{FF2B5EF4-FFF2-40B4-BE49-F238E27FC236}">
                <a16:creationId xmlns:a16="http://schemas.microsoft.com/office/drawing/2014/main" id="{7075587D-1D70-4EDA-A8FA-09510E4FCEE3}"/>
              </a:ext>
            </a:extLst>
          </p:cNvPr>
          <p:cNvSpPr>
            <a:spLocks noGrp="1"/>
          </p:cNvSpPr>
          <p:nvPr>
            <p:ph type="subTitle" idx="1"/>
          </p:nvPr>
        </p:nvSpPr>
        <p:spPr>
          <a:xfrm>
            <a:off x="1524000" y="5514052"/>
            <a:ext cx="9144000" cy="651910"/>
          </a:xfrm>
        </p:spPr>
        <p:txBody>
          <a:bodyPr anchor="ctr">
            <a:normAutofit/>
          </a:bodyPr>
          <a:lstStyle/>
          <a:p>
            <a:r>
              <a:rPr lang="en-US" sz="1500"/>
              <a:t>Mike </a:t>
            </a:r>
            <a:r>
              <a:rPr lang="en-US" sz="1500" err="1"/>
              <a:t>Durbiano</a:t>
            </a:r>
            <a:endParaRPr lang="en-US" sz="1500"/>
          </a:p>
          <a:p>
            <a:r>
              <a:rPr lang="en-US" sz="1500"/>
              <a:t>9/30/2020</a:t>
            </a: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1180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048FA-5B90-41CA-9508-ABC8B23B9E8F}"/>
              </a:ext>
            </a:extLst>
          </p:cNvPr>
          <p:cNvSpPr>
            <a:spLocks noGrp="1"/>
          </p:cNvSpPr>
          <p:nvPr>
            <p:ph type="title"/>
          </p:nvPr>
        </p:nvSpPr>
        <p:spPr>
          <a:xfrm>
            <a:off x="919119" y="198120"/>
            <a:ext cx="10353762" cy="1257300"/>
          </a:xfrm>
        </p:spPr>
        <p:txBody>
          <a:bodyPr/>
          <a:lstStyle/>
          <a:p>
            <a:r>
              <a:rPr lang="en-US" dirty="0"/>
              <a:t>Opportunities Results</a:t>
            </a:r>
          </a:p>
        </p:txBody>
      </p:sp>
      <p:pic>
        <p:nvPicPr>
          <p:cNvPr id="7" name="Picture 6">
            <a:extLst>
              <a:ext uri="{FF2B5EF4-FFF2-40B4-BE49-F238E27FC236}">
                <a16:creationId xmlns:a16="http://schemas.microsoft.com/office/drawing/2014/main" id="{A5FFE03F-803A-40AF-9FDD-8764E7847C01}"/>
              </a:ext>
            </a:extLst>
          </p:cNvPr>
          <p:cNvPicPr>
            <a:picLocks noChangeAspect="1"/>
          </p:cNvPicPr>
          <p:nvPr/>
        </p:nvPicPr>
        <p:blipFill>
          <a:blip r:embed="rId2"/>
          <a:stretch>
            <a:fillRect/>
          </a:stretch>
        </p:blipFill>
        <p:spPr>
          <a:xfrm>
            <a:off x="354026" y="1671451"/>
            <a:ext cx="2561875" cy="4467224"/>
          </a:xfrm>
          <a:prstGeom prst="rect">
            <a:avLst/>
          </a:prstGeom>
        </p:spPr>
      </p:pic>
      <p:sp>
        <p:nvSpPr>
          <p:cNvPr id="13" name="Title 1">
            <a:extLst>
              <a:ext uri="{FF2B5EF4-FFF2-40B4-BE49-F238E27FC236}">
                <a16:creationId xmlns:a16="http://schemas.microsoft.com/office/drawing/2014/main" id="{B2A7643C-211D-438D-ABDB-F2249F090778}"/>
              </a:ext>
            </a:extLst>
          </p:cNvPr>
          <p:cNvSpPr txBox="1">
            <a:spLocks/>
          </p:cNvSpPr>
          <p:nvPr/>
        </p:nvSpPr>
        <p:spPr>
          <a:xfrm>
            <a:off x="3470735" y="1671450"/>
            <a:ext cx="4572000" cy="373380"/>
          </a:xfrm>
          <a:prstGeom prst="rect">
            <a:avLst/>
          </a:prstGeom>
          <a:effectLst>
            <a:outerShdw blurRad="25400" dir="17880000">
              <a:srgbClr val="000000">
                <a:alpha val="46000"/>
              </a:srgbClr>
            </a:outerShdw>
          </a:effectLst>
        </p:spPr>
        <p:txBody>
          <a:bodyPr vert="horz" lIns="91440" tIns="45720" rIns="91440" bIns="45720" rtlCol="0" anchor="ctr">
            <a:normAutofit fontScale="55000" lnSpcReduction="20000"/>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Priorities</a:t>
            </a:r>
          </a:p>
        </p:txBody>
      </p:sp>
      <p:sp>
        <p:nvSpPr>
          <p:cNvPr id="17" name="Title 1">
            <a:extLst>
              <a:ext uri="{FF2B5EF4-FFF2-40B4-BE49-F238E27FC236}">
                <a16:creationId xmlns:a16="http://schemas.microsoft.com/office/drawing/2014/main" id="{9C072AC9-D7D7-46C8-9C60-9E1124AAF7B9}"/>
              </a:ext>
            </a:extLst>
          </p:cNvPr>
          <p:cNvSpPr txBox="1">
            <a:spLocks/>
          </p:cNvSpPr>
          <p:nvPr/>
        </p:nvSpPr>
        <p:spPr>
          <a:xfrm>
            <a:off x="3348815" y="3061913"/>
            <a:ext cx="4572000" cy="373380"/>
          </a:xfrm>
          <a:prstGeom prst="rect">
            <a:avLst/>
          </a:prstGeom>
          <a:effectLst>
            <a:outerShdw blurRad="25400" dir="17880000">
              <a:srgbClr val="000000">
                <a:alpha val="46000"/>
              </a:srgbClr>
            </a:outerShdw>
          </a:effectLst>
        </p:spPr>
        <p:txBody>
          <a:bodyPr vert="horz" lIns="91440" tIns="45720" rIns="91440" bIns="45720" rtlCol="0" anchor="ctr">
            <a:normAutofit fontScale="55000" lnSpcReduction="20000"/>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Synthesized</a:t>
            </a:r>
          </a:p>
        </p:txBody>
      </p:sp>
      <p:pic>
        <p:nvPicPr>
          <p:cNvPr id="10" name="Picture 9">
            <a:extLst>
              <a:ext uri="{FF2B5EF4-FFF2-40B4-BE49-F238E27FC236}">
                <a16:creationId xmlns:a16="http://schemas.microsoft.com/office/drawing/2014/main" id="{C1DF2FB5-F49E-421F-9996-CFC9890B2D39}"/>
              </a:ext>
            </a:extLst>
          </p:cNvPr>
          <p:cNvPicPr>
            <a:picLocks noChangeAspect="1"/>
          </p:cNvPicPr>
          <p:nvPr/>
        </p:nvPicPr>
        <p:blipFill>
          <a:blip r:embed="rId3"/>
          <a:stretch>
            <a:fillRect/>
          </a:stretch>
        </p:blipFill>
        <p:spPr>
          <a:xfrm>
            <a:off x="8568888" y="1671450"/>
            <a:ext cx="3269086" cy="4467223"/>
          </a:xfrm>
          <a:prstGeom prst="rect">
            <a:avLst/>
          </a:prstGeom>
        </p:spPr>
      </p:pic>
      <p:pic>
        <p:nvPicPr>
          <p:cNvPr id="4" name="Picture 3">
            <a:extLst>
              <a:ext uri="{FF2B5EF4-FFF2-40B4-BE49-F238E27FC236}">
                <a16:creationId xmlns:a16="http://schemas.microsoft.com/office/drawing/2014/main" id="{B1EF250A-C4A9-4AB6-902C-2C7182DADB9D}"/>
              </a:ext>
            </a:extLst>
          </p:cNvPr>
          <p:cNvPicPr>
            <a:picLocks noChangeAspect="1"/>
          </p:cNvPicPr>
          <p:nvPr/>
        </p:nvPicPr>
        <p:blipFill>
          <a:blip r:embed="rId4"/>
          <a:stretch>
            <a:fillRect/>
          </a:stretch>
        </p:blipFill>
        <p:spPr>
          <a:xfrm>
            <a:off x="3470735" y="2044830"/>
            <a:ext cx="4572000" cy="673469"/>
          </a:xfrm>
          <a:prstGeom prst="rect">
            <a:avLst/>
          </a:prstGeom>
        </p:spPr>
      </p:pic>
      <p:pic>
        <p:nvPicPr>
          <p:cNvPr id="6" name="Picture 5">
            <a:extLst>
              <a:ext uri="{FF2B5EF4-FFF2-40B4-BE49-F238E27FC236}">
                <a16:creationId xmlns:a16="http://schemas.microsoft.com/office/drawing/2014/main" id="{B980C192-5F4F-4C31-B30B-43A7889F3A19}"/>
              </a:ext>
            </a:extLst>
          </p:cNvPr>
          <p:cNvPicPr>
            <a:picLocks noChangeAspect="1"/>
          </p:cNvPicPr>
          <p:nvPr/>
        </p:nvPicPr>
        <p:blipFill>
          <a:blip r:embed="rId5"/>
          <a:stretch>
            <a:fillRect/>
          </a:stretch>
        </p:blipFill>
        <p:spPr>
          <a:xfrm>
            <a:off x="3479085" y="3509010"/>
            <a:ext cx="4572338" cy="1372689"/>
          </a:xfrm>
          <a:prstGeom prst="rect">
            <a:avLst/>
          </a:prstGeom>
        </p:spPr>
      </p:pic>
    </p:spTree>
    <p:extLst>
      <p:ext uri="{BB962C8B-B14F-4D97-AF65-F5344CB8AC3E}">
        <p14:creationId xmlns:p14="http://schemas.microsoft.com/office/powerpoint/2010/main" val="3680235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04BE8-EFC0-4ABB-B190-A673275AA0B3}"/>
              </a:ext>
            </a:extLst>
          </p:cNvPr>
          <p:cNvSpPr>
            <a:spLocks noGrp="1"/>
          </p:cNvSpPr>
          <p:nvPr>
            <p:ph type="title"/>
          </p:nvPr>
        </p:nvSpPr>
        <p:spPr/>
        <p:txBody>
          <a:bodyPr/>
          <a:lstStyle/>
          <a:p>
            <a:r>
              <a:rPr lang="en-US" dirty="0"/>
              <a:t>Costs</a:t>
            </a:r>
          </a:p>
        </p:txBody>
      </p:sp>
      <p:sp>
        <p:nvSpPr>
          <p:cNvPr id="3" name="Content Placeholder 2">
            <a:extLst>
              <a:ext uri="{FF2B5EF4-FFF2-40B4-BE49-F238E27FC236}">
                <a16:creationId xmlns:a16="http://schemas.microsoft.com/office/drawing/2014/main" id="{C926E2B7-D2D7-48CF-8297-2969A6D2E80F}"/>
              </a:ext>
            </a:extLst>
          </p:cNvPr>
          <p:cNvSpPr>
            <a:spLocks noGrp="1"/>
          </p:cNvSpPr>
          <p:nvPr>
            <p:ph idx="1"/>
          </p:nvPr>
        </p:nvSpPr>
        <p:spPr/>
        <p:txBody>
          <a:bodyPr/>
          <a:lstStyle/>
          <a:p>
            <a:r>
              <a:rPr lang="en-US" dirty="0"/>
              <a:t>Financial impact to Federal Government (Overtime, Equipment etc.)</a:t>
            </a:r>
          </a:p>
          <a:p>
            <a:r>
              <a:rPr lang="en-US" dirty="0"/>
              <a:t>Tension/Anger aimed at Federal Government</a:t>
            </a:r>
          </a:p>
          <a:p>
            <a:pPr lvl="1"/>
            <a:r>
              <a:rPr lang="en-US" dirty="0"/>
              <a:t>Could be perceived as a “heavy-handed” approach</a:t>
            </a:r>
          </a:p>
          <a:p>
            <a:r>
              <a:rPr lang="en-US" dirty="0"/>
              <a:t>Injury/Fatalities of Federal Officers/Officials</a:t>
            </a:r>
          </a:p>
          <a:p>
            <a:r>
              <a:rPr lang="en-US" dirty="0"/>
              <a:t>Loss of voters/support of the current administration in a heated election year</a:t>
            </a:r>
          </a:p>
          <a:p>
            <a:endParaRPr lang="en-US" dirty="0"/>
          </a:p>
        </p:txBody>
      </p:sp>
    </p:spTree>
    <p:extLst>
      <p:ext uri="{BB962C8B-B14F-4D97-AF65-F5344CB8AC3E}">
        <p14:creationId xmlns:p14="http://schemas.microsoft.com/office/powerpoint/2010/main" val="2749519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048FA-5B90-41CA-9508-ABC8B23B9E8F}"/>
              </a:ext>
            </a:extLst>
          </p:cNvPr>
          <p:cNvSpPr>
            <a:spLocks noGrp="1"/>
          </p:cNvSpPr>
          <p:nvPr>
            <p:ph type="title"/>
          </p:nvPr>
        </p:nvSpPr>
        <p:spPr>
          <a:xfrm>
            <a:off x="919119" y="198120"/>
            <a:ext cx="10353762" cy="1257300"/>
          </a:xfrm>
        </p:spPr>
        <p:txBody>
          <a:bodyPr/>
          <a:lstStyle/>
          <a:p>
            <a:r>
              <a:rPr lang="en-US" dirty="0"/>
              <a:t>Costs Results</a:t>
            </a:r>
          </a:p>
        </p:txBody>
      </p:sp>
      <p:pic>
        <p:nvPicPr>
          <p:cNvPr id="7" name="Picture 6">
            <a:extLst>
              <a:ext uri="{FF2B5EF4-FFF2-40B4-BE49-F238E27FC236}">
                <a16:creationId xmlns:a16="http://schemas.microsoft.com/office/drawing/2014/main" id="{A5FFE03F-803A-40AF-9FDD-8764E7847C01}"/>
              </a:ext>
            </a:extLst>
          </p:cNvPr>
          <p:cNvPicPr>
            <a:picLocks noChangeAspect="1"/>
          </p:cNvPicPr>
          <p:nvPr/>
        </p:nvPicPr>
        <p:blipFill>
          <a:blip r:embed="rId2"/>
          <a:stretch>
            <a:fillRect/>
          </a:stretch>
        </p:blipFill>
        <p:spPr>
          <a:xfrm>
            <a:off x="354026" y="1671451"/>
            <a:ext cx="2561875" cy="4467224"/>
          </a:xfrm>
          <a:prstGeom prst="rect">
            <a:avLst/>
          </a:prstGeom>
        </p:spPr>
      </p:pic>
      <p:sp>
        <p:nvSpPr>
          <p:cNvPr id="13" name="Title 1">
            <a:extLst>
              <a:ext uri="{FF2B5EF4-FFF2-40B4-BE49-F238E27FC236}">
                <a16:creationId xmlns:a16="http://schemas.microsoft.com/office/drawing/2014/main" id="{B2A7643C-211D-438D-ABDB-F2249F090778}"/>
              </a:ext>
            </a:extLst>
          </p:cNvPr>
          <p:cNvSpPr txBox="1">
            <a:spLocks/>
          </p:cNvSpPr>
          <p:nvPr/>
        </p:nvSpPr>
        <p:spPr>
          <a:xfrm>
            <a:off x="3470735" y="1671450"/>
            <a:ext cx="4572000" cy="373380"/>
          </a:xfrm>
          <a:prstGeom prst="rect">
            <a:avLst/>
          </a:prstGeom>
          <a:effectLst>
            <a:outerShdw blurRad="25400" dir="17880000">
              <a:srgbClr val="000000">
                <a:alpha val="46000"/>
              </a:srgbClr>
            </a:outerShdw>
          </a:effectLst>
        </p:spPr>
        <p:txBody>
          <a:bodyPr vert="horz" lIns="91440" tIns="45720" rIns="91440" bIns="45720" rtlCol="0" anchor="ctr">
            <a:normAutofit fontScale="55000" lnSpcReduction="20000"/>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Priorities</a:t>
            </a:r>
          </a:p>
        </p:txBody>
      </p:sp>
      <p:sp>
        <p:nvSpPr>
          <p:cNvPr id="17" name="Title 1">
            <a:extLst>
              <a:ext uri="{FF2B5EF4-FFF2-40B4-BE49-F238E27FC236}">
                <a16:creationId xmlns:a16="http://schemas.microsoft.com/office/drawing/2014/main" id="{9C072AC9-D7D7-46C8-9C60-9E1124AAF7B9}"/>
              </a:ext>
            </a:extLst>
          </p:cNvPr>
          <p:cNvSpPr txBox="1">
            <a:spLocks/>
          </p:cNvSpPr>
          <p:nvPr/>
        </p:nvSpPr>
        <p:spPr>
          <a:xfrm>
            <a:off x="3348815" y="3061913"/>
            <a:ext cx="4572000" cy="373380"/>
          </a:xfrm>
          <a:prstGeom prst="rect">
            <a:avLst/>
          </a:prstGeom>
          <a:effectLst>
            <a:outerShdw blurRad="25400" dir="17880000">
              <a:srgbClr val="000000">
                <a:alpha val="46000"/>
              </a:srgbClr>
            </a:outerShdw>
          </a:effectLst>
        </p:spPr>
        <p:txBody>
          <a:bodyPr vert="horz" lIns="91440" tIns="45720" rIns="91440" bIns="45720" rtlCol="0" anchor="ctr">
            <a:normAutofit fontScale="55000" lnSpcReduction="20000"/>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Synthesized</a:t>
            </a:r>
          </a:p>
        </p:txBody>
      </p:sp>
      <p:pic>
        <p:nvPicPr>
          <p:cNvPr id="5" name="Picture 4">
            <a:extLst>
              <a:ext uri="{FF2B5EF4-FFF2-40B4-BE49-F238E27FC236}">
                <a16:creationId xmlns:a16="http://schemas.microsoft.com/office/drawing/2014/main" id="{82B9790C-F6A2-48DF-98EB-7DD204BFFF74}"/>
              </a:ext>
            </a:extLst>
          </p:cNvPr>
          <p:cNvPicPr>
            <a:picLocks noChangeAspect="1"/>
          </p:cNvPicPr>
          <p:nvPr/>
        </p:nvPicPr>
        <p:blipFill>
          <a:blip r:embed="rId3"/>
          <a:stretch>
            <a:fillRect/>
          </a:stretch>
        </p:blipFill>
        <p:spPr>
          <a:xfrm>
            <a:off x="3751637" y="2035423"/>
            <a:ext cx="4010195" cy="786530"/>
          </a:xfrm>
          <a:prstGeom prst="rect">
            <a:avLst/>
          </a:prstGeom>
        </p:spPr>
      </p:pic>
      <p:pic>
        <p:nvPicPr>
          <p:cNvPr id="9" name="Picture 8">
            <a:extLst>
              <a:ext uri="{FF2B5EF4-FFF2-40B4-BE49-F238E27FC236}">
                <a16:creationId xmlns:a16="http://schemas.microsoft.com/office/drawing/2014/main" id="{3A71CB9E-5521-4730-A7AF-A502DA38ECE9}"/>
              </a:ext>
            </a:extLst>
          </p:cNvPr>
          <p:cNvPicPr>
            <a:picLocks noChangeAspect="1"/>
          </p:cNvPicPr>
          <p:nvPr/>
        </p:nvPicPr>
        <p:blipFill>
          <a:blip r:embed="rId4"/>
          <a:stretch>
            <a:fillRect/>
          </a:stretch>
        </p:blipFill>
        <p:spPr>
          <a:xfrm>
            <a:off x="3563974" y="3574921"/>
            <a:ext cx="4410075" cy="1238250"/>
          </a:xfrm>
          <a:prstGeom prst="rect">
            <a:avLst/>
          </a:prstGeom>
        </p:spPr>
      </p:pic>
      <p:pic>
        <p:nvPicPr>
          <p:cNvPr id="14" name="Picture 13">
            <a:extLst>
              <a:ext uri="{FF2B5EF4-FFF2-40B4-BE49-F238E27FC236}">
                <a16:creationId xmlns:a16="http://schemas.microsoft.com/office/drawing/2014/main" id="{C94C647B-01AE-4B50-B12B-78DCBC56EB2B}"/>
              </a:ext>
            </a:extLst>
          </p:cNvPr>
          <p:cNvPicPr>
            <a:picLocks noChangeAspect="1"/>
          </p:cNvPicPr>
          <p:nvPr/>
        </p:nvPicPr>
        <p:blipFill>
          <a:blip r:embed="rId5"/>
          <a:stretch>
            <a:fillRect/>
          </a:stretch>
        </p:blipFill>
        <p:spPr>
          <a:xfrm>
            <a:off x="8475649" y="1671450"/>
            <a:ext cx="3285624" cy="4476762"/>
          </a:xfrm>
          <a:prstGeom prst="rect">
            <a:avLst/>
          </a:prstGeom>
        </p:spPr>
      </p:pic>
    </p:spTree>
    <p:extLst>
      <p:ext uri="{BB962C8B-B14F-4D97-AF65-F5344CB8AC3E}">
        <p14:creationId xmlns:p14="http://schemas.microsoft.com/office/powerpoint/2010/main" val="2915272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04BE8-EFC0-4ABB-B190-A673275AA0B3}"/>
              </a:ext>
            </a:extLst>
          </p:cNvPr>
          <p:cNvSpPr>
            <a:spLocks noGrp="1"/>
          </p:cNvSpPr>
          <p:nvPr>
            <p:ph type="title"/>
          </p:nvPr>
        </p:nvSpPr>
        <p:spPr/>
        <p:txBody>
          <a:bodyPr/>
          <a:lstStyle/>
          <a:p>
            <a:r>
              <a:rPr lang="en-US" dirty="0"/>
              <a:t>Risks</a:t>
            </a:r>
          </a:p>
        </p:txBody>
      </p:sp>
      <p:sp>
        <p:nvSpPr>
          <p:cNvPr id="3" name="Content Placeholder 2">
            <a:extLst>
              <a:ext uri="{FF2B5EF4-FFF2-40B4-BE49-F238E27FC236}">
                <a16:creationId xmlns:a16="http://schemas.microsoft.com/office/drawing/2014/main" id="{C926E2B7-D2D7-48CF-8297-2969A6D2E80F}"/>
              </a:ext>
            </a:extLst>
          </p:cNvPr>
          <p:cNvSpPr>
            <a:spLocks noGrp="1"/>
          </p:cNvSpPr>
          <p:nvPr>
            <p:ph idx="1"/>
          </p:nvPr>
        </p:nvSpPr>
        <p:spPr/>
        <p:txBody>
          <a:bodyPr/>
          <a:lstStyle/>
          <a:p>
            <a:r>
              <a:rPr lang="en-US" dirty="0"/>
              <a:t>Further deterioration of public sentiment</a:t>
            </a:r>
          </a:p>
          <a:p>
            <a:r>
              <a:rPr lang="en-US" dirty="0"/>
              <a:t>Worsening relationship with those impacted</a:t>
            </a:r>
          </a:p>
          <a:p>
            <a:r>
              <a:rPr lang="en-US" dirty="0"/>
              <a:t>Irreparable Economic or Infrastructure damage </a:t>
            </a:r>
          </a:p>
          <a:p>
            <a:r>
              <a:rPr lang="en-US" dirty="0"/>
              <a:t>Civil and Constitutional Rights violations</a:t>
            </a:r>
          </a:p>
          <a:p>
            <a:r>
              <a:rPr lang="en-US" dirty="0"/>
              <a:t>Worsening relationship with local governments/officials</a:t>
            </a:r>
          </a:p>
        </p:txBody>
      </p:sp>
    </p:spTree>
    <p:extLst>
      <p:ext uri="{BB962C8B-B14F-4D97-AF65-F5344CB8AC3E}">
        <p14:creationId xmlns:p14="http://schemas.microsoft.com/office/powerpoint/2010/main" val="1297805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048FA-5B90-41CA-9508-ABC8B23B9E8F}"/>
              </a:ext>
            </a:extLst>
          </p:cNvPr>
          <p:cNvSpPr>
            <a:spLocks noGrp="1"/>
          </p:cNvSpPr>
          <p:nvPr>
            <p:ph type="title"/>
          </p:nvPr>
        </p:nvSpPr>
        <p:spPr>
          <a:xfrm>
            <a:off x="919119" y="198120"/>
            <a:ext cx="10353762" cy="1257300"/>
          </a:xfrm>
        </p:spPr>
        <p:txBody>
          <a:bodyPr/>
          <a:lstStyle/>
          <a:p>
            <a:r>
              <a:rPr lang="en-US" dirty="0"/>
              <a:t>Risk Results</a:t>
            </a:r>
          </a:p>
        </p:txBody>
      </p:sp>
      <p:pic>
        <p:nvPicPr>
          <p:cNvPr id="7" name="Picture 6">
            <a:extLst>
              <a:ext uri="{FF2B5EF4-FFF2-40B4-BE49-F238E27FC236}">
                <a16:creationId xmlns:a16="http://schemas.microsoft.com/office/drawing/2014/main" id="{A5FFE03F-803A-40AF-9FDD-8764E7847C01}"/>
              </a:ext>
            </a:extLst>
          </p:cNvPr>
          <p:cNvPicPr>
            <a:picLocks noChangeAspect="1"/>
          </p:cNvPicPr>
          <p:nvPr/>
        </p:nvPicPr>
        <p:blipFill>
          <a:blip r:embed="rId2"/>
          <a:stretch>
            <a:fillRect/>
          </a:stretch>
        </p:blipFill>
        <p:spPr>
          <a:xfrm>
            <a:off x="354026" y="1671451"/>
            <a:ext cx="2561875" cy="4467224"/>
          </a:xfrm>
          <a:prstGeom prst="rect">
            <a:avLst/>
          </a:prstGeom>
        </p:spPr>
      </p:pic>
      <p:sp>
        <p:nvSpPr>
          <p:cNvPr id="13" name="Title 1">
            <a:extLst>
              <a:ext uri="{FF2B5EF4-FFF2-40B4-BE49-F238E27FC236}">
                <a16:creationId xmlns:a16="http://schemas.microsoft.com/office/drawing/2014/main" id="{B2A7643C-211D-438D-ABDB-F2249F090778}"/>
              </a:ext>
            </a:extLst>
          </p:cNvPr>
          <p:cNvSpPr txBox="1">
            <a:spLocks/>
          </p:cNvSpPr>
          <p:nvPr/>
        </p:nvSpPr>
        <p:spPr>
          <a:xfrm>
            <a:off x="3470735" y="1671450"/>
            <a:ext cx="4572000" cy="373380"/>
          </a:xfrm>
          <a:prstGeom prst="rect">
            <a:avLst/>
          </a:prstGeom>
          <a:effectLst>
            <a:outerShdw blurRad="25400" dir="17880000">
              <a:srgbClr val="000000">
                <a:alpha val="46000"/>
              </a:srgbClr>
            </a:outerShdw>
          </a:effectLst>
        </p:spPr>
        <p:txBody>
          <a:bodyPr vert="horz" lIns="91440" tIns="45720" rIns="91440" bIns="45720" rtlCol="0" anchor="ctr">
            <a:normAutofit fontScale="55000" lnSpcReduction="20000"/>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Priorities</a:t>
            </a:r>
          </a:p>
        </p:txBody>
      </p:sp>
      <p:sp>
        <p:nvSpPr>
          <p:cNvPr id="17" name="Title 1">
            <a:extLst>
              <a:ext uri="{FF2B5EF4-FFF2-40B4-BE49-F238E27FC236}">
                <a16:creationId xmlns:a16="http://schemas.microsoft.com/office/drawing/2014/main" id="{9C072AC9-D7D7-46C8-9C60-9E1124AAF7B9}"/>
              </a:ext>
            </a:extLst>
          </p:cNvPr>
          <p:cNvSpPr txBox="1">
            <a:spLocks/>
          </p:cNvSpPr>
          <p:nvPr/>
        </p:nvSpPr>
        <p:spPr>
          <a:xfrm>
            <a:off x="3348815" y="3061913"/>
            <a:ext cx="4572000" cy="373380"/>
          </a:xfrm>
          <a:prstGeom prst="rect">
            <a:avLst/>
          </a:prstGeom>
          <a:effectLst>
            <a:outerShdw blurRad="25400" dir="17880000">
              <a:srgbClr val="000000">
                <a:alpha val="46000"/>
              </a:srgbClr>
            </a:outerShdw>
          </a:effectLst>
        </p:spPr>
        <p:txBody>
          <a:bodyPr vert="horz" lIns="91440" tIns="45720" rIns="91440" bIns="45720" rtlCol="0" anchor="ctr">
            <a:normAutofit fontScale="55000" lnSpcReduction="20000"/>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Synthesized</a:t>
            </a:r>
          </a:p>
        </p:txBody>
      </p:sp>
      <p:pic>
        <p:nvPicPr>
          <p:cNvPr id="10" name="Picture 9">
            <a:extLst>
              <a:ext uri="{FF2B5EF4-FFF2-40B4-BE49-F238E27FC236}">
                <a16:creationId xmlns:a16="http://schemas.microsoft.com/office/drawing/2014/main" id="{B1607BD6-8D37-4A66-A0BD-9F2655D81AF8}"/>
              </a:ext>
            </a:extLst>
          </p:cNvPr>
          <p:cNvPicPr>
            <a:picLocks noChangeAspect="1"/>
          </p:cNvPicPr>
          <p:nvPr/>
        </p:nvPicPr>
        <p:blipFill>
          <a:blip r:embed="rId3"/>
          <a:stretch>
            <a:fillRect/>
          </a:stretch>
        </p:blipFill>
        <p:spPr>
          <a:xfrm>
            <a:off x="8201717" y="1671450"/>
            <a:ext cx="3722186" cy="4592190"/>
          </a:xfrm>
          <a:prstGeom prst="rect">
            <a:avLst/>
          </a:prstGeom>
        </p:spPr>
      </p:pic>
      <p:pic>
        <p:nvPicPr>
          <p:cNvPr id="4" name="Picture 3">
            <a:extLst>
              <a:ext uri="{FF2B5EF4-FFF2-40B4-BE49-F238E27FC236}">
                <a16:creationId xmlns:a16="http://schemas.microsoft.com/office/drawing/2014/main" id="{CD82A4F6-7210-4532-ABCE-3874E1E8F1C7}"/>
              </a:ext>
            </a:extLst>
          </p:cNvPr>
          <p:cNvPicPr>
            <a:picLocks noChangeAspect="1"/>
          </p:cNvPicPr>
          <p:nvPr/>
        </p:nvPicPr>
        <p:blipFill>
          <a:blip r:embed="rId4"/>
          <a:stretch>
            <a:fillRect/>
          </a:stretch>
        </p:blipFill>
        <p:spPr>
          <a:xfrm>
            <a:off x="3247150" y="3597656"/>
            <a:ext cx="4676580" cy="1366533"/>
          </a:xfrm>
          <a:prstGeom prst="rect">
            <a:avLst/>
          </a:prstGeom>
        </p:spPr>
      </p:pic>
      <p:pic>
        <p:nvPicPr>
          <p:cNvPr id="8" name="Picture 7">
            <a:extLst>
              <a:ext uri="{FF2B5EF4-FFF2-40B4-BE49-F238E27FC236}">
                <a16:creationId xmlns:a16="http://schemas.microsoft.com/office/drawing/2014/main" id="{368795D1-979B-46C4-9F67-DF7DBCB8A097}"/>
              </a:ext>
            </a:extLst>
          </p:cNvPr>
          <p:cNvPicPr>
            <a:picLocks noChangeAspect="1"/>
          </p:cNvPicPr>
          <p:nvPr/>
        </p:nvPicPr>
        <p:blipFill>
          <a:blip r:embed="rId5"/>
          <a:stretch>
            <a:fillRect/>
          </a:stretch>
        </p:blipFill>
        <p:spPr>
          <a:xfrm>
            <a:off x="3490803" y="2057915"/>
            <a:ext cx="4288024" cy="829176"/>
          </a:xfrm>
          <a:prstGeom prst="rect">
            <a:avLst/>
          </a:prstGeom>
        </p:spPr>
      </p:pic>
    </p:spTree>
    <p:extLst>
      <p:ext uri="{BB962C8B-B14F-4D97-AF65-F5344CB8AC3E}">
        <p14:creationId xmlns:p14="http://schemas.microsoft.com/office/powerpoint/2010/main" val="3355971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0BBF6-5068-4BF4-8932-07CAD5611F15}"/>
              </a:ext>
            </a:extLst>
          </p:cNvPr>
          <p:cNvSpPr>
            <a:spLocks noGrp="1"/>
          </p:cNvSpPr>
          <p:nvPr>
            <p:ph type="title"/>
          </p:nvPr>
        </p:nvSpPr>
        <p:spPr/>
        <p:txBody>
          <a:bodyPr/>
          <a:lstStyle/>
          <a:p>
            <a:r>
              <a:rPr lang="en-US" dirty="0"/>
              <a:t>Strategic Criteria</a:t>
            </a:r>
          </a:p>
        </p:txBody>
      </p:sp>
      <p:pic>
        <p:nvPicPr>
          <p:cNvPr id="5" name="Picture 4">
            <a:extLst>
              <a:ext uri="{FF2B5EF4-FFF2-40B4-BE49-F238E27FC236}">
                <a16:creationId xmlns:a16="http://schemas.microsoft.com/office/drawing/2014/main" id="{3BE4045C-B292-4BC4-9A41-CDF35102C14B}"/>
              </a:ext>
            </a:extLst>
          </p:cNvPr>
          <p:cNvPicPr>
            <a:picLocks noChangeAspect="1"/>
          </p:cNvPicPr>
          <p:nvPr/>
        </p:nvPicPr>
        <p:blipFill>
          <a:blip r:embed="rId2"/>
          <a:stretch>
            <a:fillRect/>
          </a:stretch>
        </p:blipFill>
        <p:spPr>
          <a:xfrm>
            <a:off x="467944" y="2680224"/>
            <a:ext cx="11245464" cy="1737362"/>
          </a:xfrm>
          <a:prstGeom prst="rect">
            <a:avLst/>
          </a:prstGeom>
        </p:spPr>
      </p:pic>
      <p:sp>
        <p:nvSpPr>
          <p:cNvPr id="6" name="Title 1">
            <a:extLst>
              <a:ext uri="{FF2B5EF4-FFF2-40B4-BE49-F238E27FC236}">
                <a16:creationId xmlns:a16="http://schemas.microsoft.com/office/drawing/2014/main" id="{E0A802BC-D6AD-4D77-9BAD-A76B2A81DCFC}"/>
              </a:ext>
            </a:extLst>
          </p:cNvPr>
          <p:cNvSpPr txBox="1">
            <a:spLocks/>
          </p:cNvSpPr>
          <p:nvPr/>
        </p:nvSpPr>
        <p:spPr>
          <a:xfrm>
            <a:off x="3684661" y="2022888"/>
            <a:ext cx="4812030" cy="657336"/>
          </a:xfrm>
          <a:prstGeom prst="rect">
            <a:avLst/>
          </a:prstGeom>
          <a:effectLst>
            <a:outerShdw blurRad="25400" dir="17880000">
              <a:srgbClr val="000000">
                <a:alpha val="46000"/>
              </a:srgbClr>
            </a:outerShdw>
          </a:effectLst>
        </p:spPr>
        <p:txBody>
          <a:bodyPr vert="horz" lIns="91440" tIns="45720" rIns="91440" bIns="45720" rtlCol="0" anchor="ctr">
            <a:normAutofit/>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000" dirty="0"/>
              <a:t>Super Decision Ratings</a:t>
            </a:r>
          </a:p>
        </p:txBody>
      </p:sp>
    </p:spTree>
    <p:extLst>
      <p:ext uri="{BB962C8B-B14F-4D97-AF65-F5344CB8AC3E}">
        <p14:creationId xmlns:p14="http://schemas.microsoft.com/office/powerpoint/2010/main" val="1632523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9B513C6-6A94-4BA2-ABE4-8998F571A6EE}"/>
              </a:ext>
            </a:extLst>
          </p:cNvPr>
          <p:cNvPicPr>
            <a:picLocks noChangeAspect="1"/>
          </p:cNvPicPr>
          <p:nvPr/>
        </p:nvPicPr>
        <p:blipFill>
          <a:blip r:embed="rId2"/>
          <a:stretch>
            <a:fillRect/>
          </a:stretch>
        </p:blipFill>
        <p:spPr>
          <a:xfrm>
            <a:off x="3166109" y="4610978"/>
            <a:ext cx="5482183" cy="1580018"/>
          </a:xfrm>
          <a:prstGeom prst="rect">
            <a:avLst/>
          </a:prstGeom>
        </p:spPr>
      </p:pic>
      <p:sp>
        <p:nvSpPr>
          <p:cNvPr id="2" name="Title 1">
            <a:extLst>
              <a:ext uri="{FF2B5EF4-FFF2-40B4-BE49-F238E27FC236}">
                <a16:creationId xmlns:a16="http://schemas.microsoft.com/office/drawing/2014/main" id="{9AB29590-026D-4EFD-9D24-D1E36308C017}"/>
              </a:ext>
            </a:extLst>
          </p:cNvPr>
          <p:cNvSpPr>
            <a:spLocks noGrp="1"/>
          </p:cNvSpPr>
          <p:nvPr>
            <p:ph type="title"/>
          </p:nvPr>
        </p:nvSpPr>
        <p:spPr/>
        <p:txBody>
          <a:bodyPr/>
          <a:lstStyle/>
          <a:p>
            <a:r>
              <a:rPr lang="en-US" dirty="0"/>
              <a:t>Top Level Decision</a:t>
            </a:r>
          </a:p>
        </p:txBody>
      </p:sp>
      <p:pic>
        <p:nvPicPr>
          <p:cNvPr id="7" name="Picture 6">
            <a:extLst>
              <a:ext uri="{FF2B5EF4-FFF2-40B4-BE49-F238E27FC236}">
                <a16:creationId xmlns:a16="http://schemas.microsoft.com/office/drawing/2014/main" id="{E2509F19-4743-4677-AD48-2596331C8778}"/>
              </a:ext>
            </a:extLst>
          </p:cNvPr>
          <p:cNvPicPr>
            <a:picLocks noChangeAspect="1"/>
          </p:cNvPicPr>
          <p:nvPr/>
        </p:nvPicPr>
        <p:blipFill>
          <a:blip r:embed="rId3"/>
          <a:stretch>
            <a:fillRect/>
          </a:stretch>
        </p:blipFill>
        <p:spPr>
          <a:xfrm>
            <a:off x="3166110" y="2113853"/>
            <a:ext cx="5482182" cy="1551114"/>
          </a:xfrm>
          <a:prstGeom prst="rect">
            <a:avLst/>
          </a:prstGeom>
        </p:spPr>
      </p:pic>
      <p:sp>
        <p:nvSpPr>
          <p:cNvPr id="11" name="Title 1">
            <a:extLst>
              <a:ext uri="{FF2B5EF4-FFF2-40B4-BE49-F238E27FC236}">
                <a16:creationId xmlns:a16="http://schemas.microsoft.com/office/drawing/2014/main" id="{061525AC-EB9C-4AE9-9D7B-D30667D390B3}"/>
              </a:ext>
            </a:extLst>
          </p:cNvPr>
          <p:cNvSpPr txBox="1">
            <a:spLocks/>
          </p:cNvSpPr>
          <p:nvPr/>
        </p:nvSpPr>
        <p:spPr>
          <a:xfrm>
            <a:off x="3684661" y="3953642"/>
            <a:ext cx="4812030" cy="657336"/>
          </a:xfrm>
          <a:prstGeom prst="rect">
            <a:avLst/>
          </a:prstGeom>
          <a:effectLst>
            <a:outerShdw blurRad="25400" dir="17880000">
              <a:srgbClr val="000000">
                <a:alpha val="46000"/>
              </a:srgbClr>
            </a:outerShdw>
          </a:effectLst>
        </p:spPr>
        <p:txBody>
          <a:bodyPr vert="horz" lIns="91440" tIns="45720" rIns="91440" bIns="45720" rtlCol="0" anchor="ctr">
            <a:normAutofit/>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000" dirty="0"/>
              <a:t>Additive</a:t>
            </a:r>
          </a:p>
        </p:txBody>
      </p:sp>
      <p:sp>
        <p:nvSpPr>
          <p:cNvPr id="3" name="Title 1">
            <a:extLst>
              <a:ext uri="{FF2B5EF4-FFF2-40B4-BE49-F238E27FC236}">
                <a16:creationId xmlns:a16="http://schemas.microsoft.com/office/drawing/2014/main" id="{437B9A71-C895-46E4-9E41-915EE7BDDD33}"/>
              </a:ext>
            </a:extLst>
          </p:cNvPr>
          <p:cNvSpPr txBox="1">
            <a:spLocks/>
          </p:cNvSpPr>
          <p:nvPr/>
        </p:nvSpPr>
        <p:spPr>
          <a:xfrm>
            <a:off x="3501185" y="1538232"/>
            <a:ext cx="4812030" cy="657336"/>
          </a:xfrm>
          <a:prstGeom prst="rect">
            <a:avLst/>
          </a:prstGeom>
          <a:effectLst>
            <a:outerShdw blurRad="25400" dir="17880000">
              <a:srgbClr val="000000">
                <a:alpha val="46000"/>
              </a:srgbClr>
            </a:outerShdw>
          </a:effectLst>
        </p:spPr>
        <p:txBody>
          <a:bodyPr vert="horz" lIns="91440" tIns="45720" rIns="91440" bIns="45720" rtlCol="0" anchor="ctr">
            <a:normAutofit/>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000" dirty="0"/>
              <a:t>Multiplicative</a:t>
            </a:r>
          </a:p>
        </p:txBody>
      </p:sp>
    </p:spTree>
    <p:extLst>
      <p:ext uri="{BB962C8B-B14F-4D97-AF65-F5344CB8AC3E}">
        <p14:creationId xmlns:p14="http://schemas.microsoft.com/office/powerpoint/2010/main" val="1231940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04BE8-EFC0-4ABB-B190-A673275AA0B3}"/>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C926E2B7-D2D7-48CF-8297-2969A6D2E80F}"/>
              </a:ext>
            </a:extLst>
          </p:cNvPr>
          <p:cNvSpPr>
            <a:spLocks noGrp="1"/>
          </p:cNvSpPr>
          <p:nvPr>
            <p:ph idx="1"/>
          </p:nvPr>
        </p:nvSpPr>
        <p:spPr>
          <a:xfrm>
            <a:off x="913795" y="1866900"/>
            <a:ext cx="10353762" cy="4225290"/>
          </a:xfrm>
        </p:spPr>
        <p:txBody>
          <a:bodyPr>
            <a:normAutofit/>
          </a:bodyPr>
          <a:lstStyle/>
          <a:p>
            <a:r>
              <a:rPr lang="en-US" dirty="0"/>
              <a:t>The desired approach is </a:t>
            </a:r>
            <a:r>
              <a:rPr lang="en-US" sz="2000" dirty="0"/>
              <a:t>Federal Law Enforcement Advisors Assist Local Law Enforcement</a:t>
            </a:r>
            <a:endParaRPr lang="en-US" dirty="0"/>
          </a:p>
          <a:p>
            <a:r>
              <a:rPr lang="en-US" dirty="0"/>
              <a:t>As could likely be inferred from media coverage, Physical </a:t>
            </a:r>
            <a:r>
              <a:rPr lang="en-US" sz="2000" dirty="0"/>
              <a:t>Intervention/Presence by Federal Law Enforcement was the least desirable approach</a:t>
            </a:r>
          </a:p>
          <a:p>
            <a:pPr lvl="1"/>
            <a:r>
              <a:rPr lang="en-US" sz="1800" dirty="0"/>
              <a:t>This was due to Costs and Risks associated with a physical presence of Federal Officials such as worsening relations with impacted parties, potential violations of civil and or constitutional rights</a:t>
            </a:r>
          </a:p>
          <a:p>
            <a:r>
              <a:rPr lang="en-US" sz="2000" dirty="0"/>
              <a:t>No action at the Federal Level is the second most desirable action as Physical presence suffered from increased costs and risks while not carrying much benefit or opportunity</a:t>
            </a:r>
          </a:p>
          <a:p>
            <a:r>
              <a:rPr lang="en-US" sz="2000" dirty="0"/>
              <a:t>With the results provided by the model, the course of action the Federal Government takes should be to send experience advisors to assist local governments and local law enforcement with planning and strategy and not have a physical presence or involvement in ongoing protests.</a:t>
            </a:r>
          </a:p>
          <a:p>
            <a:endParaRPr lang="en-US" dirty="0"/>
          </a:p>
        </p:txBody>
      </p:sp>
    </p:spTree>
    <p:extLst>
      <p:ext uri="{BB962C8B-B14F-4D97-AF65-F5344CB8AC3E}">
        <p14:creationId xmlns:p14="http://schemas.microsoft.com/office/powerpoint/2010/main" val="2075286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5F0A7-4B59-4E66-A5F3-B51E9806D01A}"/>
              </a:ext>
            </a:extLst>
          </p:cNvPr>
          <p:cNvSpPr>
            <a:spLocks noGrp="1"/>
          </p:cNvSpPr>
          <p:nvPr>
            <p:ph type="title"/>
          </p:nvPr>
        </p:nvSpPr>
        <p:spPr/>
        <p:txBody>
          <a:bodyPr/>
          <a:lstStyle/>
          <a:p>
            <a:r>
              <a:rPr lang="en-US" dirty="0"/>
              <a:t>Background on Federal Law Enforcement at Protests</a:t>
            </a:r>
          </a:p>
        </p:txBody>
      </p:sp>
      <p:sp>
        <p:nvSpPr>
          <p:cNvPr id="3" name="Content Placeholder 2">
            <a:extLst>
              <a:ext uri="{FF2B5EF4-FFF2-40B4-BE49-F238E27FC236}">
                <a16:creationId xmlns:a16="http://schemas.microsoft.com/office/drawing/2014/main" id="{EC9B297E-9A8B-4E08-A9F5-3499FF92BE8F}"/>
              </a:ext>
            </a:extLst>
          </p:cNvPr>
          <p:cNvSpPr>
            <a:spLocks noGrp="1"/>
          </p:cNvSpPr>
          <p:nvPr>
            <p:ph idx="1"/>
          </p:nvPr>
        </p:nvSpPr>
        <p:spPr/>
        <p:txBody>
          <a:bodyPr/>
          <a:lstStyle/>
          <a:p>
            <a:r>
              <a:rPr lang="en-US" dirty="0"/>
              <a:t>Protests against systemic racism and police violence have gained in frequency and size in 2020</a:t>
            </a:r>
          </a:p>
          <a:p>
            <a:r>
              <a:rPr lang="en-US" dirty="0"/>
              <a:t>In various cities, Local Law Enforcement appeared unwilling or unable to stop violent outbreaks and allow peaceful protests to continue</a:t>
            </a:r>
          </a:p>
          <a:p>
            <a:r>
              <a:rPr lang="en-US" dirty="0"/>
              <a:t>This lead to the Federal Government sending Federal Law Enforcement to numerous cities in an attempt to maintain peaceful protests and prevent violent outbreaks</a:t>
            </a:r>
          </a:p>
          <a:p>
            <a:endParaRPr lang="en-US" dirty="0"/>
          </a:p>
        </p:txBody>
      </p:sp>
    </p:spTree>
    <p:extLst>
      <p:ext uri="{BB962C8B-B14F-4D97-AF65-F5344CB8AC3E}">
        <p14:creationId xmlns:p14="http://schemas.microsoft.com/office/powerpoint/2010/main" val="3790646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C63C2-D01C-42C4-A277-55CD962912CC}"/>
              </a:ext>
            </a:extLst>
          </p:cNvPr>
          <p:cNvSpPr>
            <a:spLocks noGrp="1"/>
          </p:cNvSpPr>
          <p:nvPr>
            <p:ph type="title"/>
          </p:nvPr>
        </p:nvSpPr>
        <p:spPr>
          <a:xfrm>
            <a:off x="919119" y="106680"/>
            <a:ext cx="10353762" cy="1257300"/>
          </a:xfrm>
        </p:spPr>
        <p:txBody>
          <a:bodyPr/>
          <a:lstStyle/>
          <a:p>
            <a:r>
              <a:rPr lang="en-US" dirty="0"/>
              <a:t>Model</a:t>
            </a:r>
          </a:p>
        </p:txBody>
      </p:sp>
      <p:pic>
        <p:nvPicPr>
          <p:cNvPr id="6" name="Picture 5">
            <a:extLst>
              <a:ext uri="{FF2B5EF4-FFF2-40B4-BE49-F238E27FC236}">
                <a16:creationId xmlns:a16="http://schemas.microsoft.com/office/drawing/2014/main" id="{B6763BEC-C331-4910-86E6-9568F15AEF54}"/>
              </a:ext>
            </a:extLst>
          </p:cNvPr>
          <p:cNvPicPr>
            <a:picLocks noChangeAspect="1"/>
          </p:cNvPicPr>
          <p:nvPr/>
        </p:nvPicPr>
        <p:blipFill>
          <a:blip r:embed="rId2"/>
          <a:stretch>
            <a:fillRect/>
          </a:stretch>
        </p:blipFill>
        <p:spPr>
          <a:xfrm>
            <a:off x="2069783" y="1363980"/>
            <a:ext cx="7760018" cy="5082319"/>
          </a:xfrm>
          <a:prstGeom prst="rect">
            <a:avLst/>
          </a:prstGeom>
        </p:spPr>
      </p:pic>
    </p:spTree>
    <p:extLst>
      <p:ext uri="{BB962C8B-B14F-4D97-AF65-F5344CB8AC3E}">
        <p14:creationId xmlns:p14="http://schemas.microsoft.com/office/powerpoint/2010/main" val="1746125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C63C2-D01C-42C4-A277-55CD962912CC}"/>
              </a:ext>
            </a:extLst>
          </p:cNvPr>
          <p:cNvSpPr>
            <a:spLocks noGrp="1"/>
          </p:cNvSpPr>
          <p:nvPr>
            <p:ph type="title"/>
          </p:nvPr>
        </p:nvSpPr>
        <p:spPr>
          <a:xfrm>
            <a:off x="919119" y="106680"/>
            <a:ext cx="10353762" cy="1257300"/>
          </a:xfrm>
        </p:spPr>
        <p:txBody>
          <a:bodyPr/>
          <a:lstStyle/>
          <a:p>
            <a:r>
              <a:rPr lang="en-US" dirty="0"/>
              <a:t>Subnet</a:t>
            </a:r>
          </a:p>
        </p:txBody>
      </p:sp>
      <p:pic>
        <p:nvPicPr>
          <p:cNvPr id="4" name="Picture 3">
            <a:extLst>
              <a:ext uri="{FF2B5EF4-FFF2-40B4-BE49-F238E27FC236}">
                <a16:creationId xmlns:a16="http://schemas.microsoft.com/office/drawing/2014/main" id="{5BB71BBD-10B8-451A-BD12-6B9BADAF96A3}"/>
              </a:ext>
            </a:extLst>
          </p:cNvPr>
          <p:cNvPicPr>
            <a:picLocks noChangeAspect="1"/>
          </p:cNvPicPr>
          <p:nvPr/>
        </p:nvPicPr>
        <p:blipFill>
          <a:blip r:embed="rId2"/>
          <a:stretch>
            <a:fillRect/>
          </a:stretch>
        </p:blipFill>
        <p:spPr>
          <a:xfrm>
            <a:off x="2085775" y="1212112"/>
            <a:ext cx="8020450" cy="4646428"/>
          </a:xfrm>
          <a:prstGeom prst="rect">
            <a:avLst/>
          </a:prstGeom>
        </p:spPr>
      </p:pic>
    </p:spTree>
    <p:extLst>
      <p:ext uri="{BB962C8B-B14F-4D97-AF65-F5344CB8AC3E}">
        <p14:creationId xmlns:p14="http://schemas.microsoft.com/office/powerpoint/2010/main" val="797412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78C37-E7A9-4FA8-9D47-CF8B88611103}"/>
              </a:ext>
            </a:extLst>
          </p:cNvPr>
          <p:cNvSpPr>
            <a:spLocks noGrp="1"/>
          </p:cNvSpPr>
          <p:nvPr>
            <p:ph type="title"/>
          </p:nvPr>
        </p:nvSpPr>
        <p:spPr/>
        <p:txBody>
          <a:bodyPr/>
          <a:lstStyle/>
          <a:p>
            <a:r>
              <a:rPr lang="en-US" dirty="0"/>
              <a:t>Alternatives</a:t>
            </a:r>
          </a:p>
        </p:txBody>
      </p:sp>
      <p:sp>
        <p:nvSpPr>
          <p:cNvPr id="3" name="Content Placeholder 2">
            <a:extLst>
              <a:ext uri="{FF2B5EF4-FFF2-40B4-BE49-F238E27FC236}">
                <a16:creationId xmlns:a16="http://schemas.microsoft.com/office/drawing/2014/main" id="{10C07212-1D4D-4A96-96D8-FBB7AF4EF7CB}"/>
              </a:ext>
            </a:extLst>
          </p:cNvPr>
          <p:cNvSpPr>
            <a:spLocks noGrp="1"/>
          </p:cNvSpPr>
          <p:nvPr>
            <p:ph idx="1"/>
          </p:nvPr>
        </p:nvSpPr>
        <p:spPr/>
        <p:txBody>
          <a:bodyPr>
            <a:normAutofit/>
          </a:bodyPr>
          <a:lstStyle/>
          <a:p>
            <a:r>
              <a:rPr lang="en-US" sz="2400" dirty="0"/>
              <a:t>Physical Intervention/Presence by Federal Law Enforcement </a:t>
            </a:r>
          </a:p>
          <a:p>
            <a:endParaRPr lang="en-US" sz="2400" dirty="0"/>
          </a:p>
          <a:p>
            <a:r>
              <a:rPr lang="en-US" sz="2400" dirty="0"/>
              <a:t>Federal Law Enforcement Advisors Assist Local Law Enforcement</a:t>
            </a:r>
          </a:p>
          <a:p>
            <a:endParaRPr lang="en-US" sz="2400" dirty="0"/>
          </a:p>
          <a:p>
            <a:r>
              <a:rPr lang="en-US" sz="2400" dirty="0"/>
              <a:t>No Action by the Federal Government</a:t>
            </a:r>
          </a:p>
        </p:txBody>
      </p:sp>
    </p:spTree>
    <p:extLst>
      <p:ext uri="{BB962C8B-B14F-4D97-AF65-F5344CB8AC3E}">
        <p14:creationId xmlns:p14="http://schemas.microsoft.com/office/powerpoint/2010/main" val="1136728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6FD6B-1AB2-48C0-A46B-CF86AB1AF58D}"/>
              </a:ext>
            </a:extLst>
          </p:cNvPr>
          <p:cNvSpPr>
            <a:spLocks noGrp="1"/>
          </p:cNvSpPr>
          <p:nvPr>
            <p:ph type="title"/>
          </p:nvPr>
        </p:nvSpPr>
        <p:spPr>
          <a:xfrm>
            <a:off x="913795" y="609600"/>
            <a:ext cx="3978245" cy="1257300"/>
          </a:xfrm>
        </p:spPr>
        <p:txBody>
          <a:bodyPr>
            <a:normAutofit fontScale="90000"/>
          </a:bodyPr>
          <a:lstStyle/>
          <a:p>
            <a:r>
              <a:rPr lang="en-US" dirty="0"/>
              <a:t>Interested Parties</a:t>
            </a:r>
          </a:p>
        </p:txBody>
      </p:sp>
      <p:sp>
        <p:nvSpPr>
          <p:cNvPr id="3" name="Content Placeholder 2">
            <a:extLst>
              <a:ext uri="{FF2B5EF4-FFF2-40B4-BE49-F238E27FC236}">
                <a16:creationId xmlns:a16="http://schemas.microsoft.com/office/drawing/2014/main" id="{669E751A-8F11-4463-B629-F96F421DCA1F}"/>
              </a:ext>
            </a:extLst>
          </p:cNvPr>
          <p:cNvSpPr>
            <a:spLocks noGrp="1"/>
          </p:cNvSpPr>
          <p:nvPr>
            <p:ph idx="1"/>
          </p:nvPr>
        </p:nvSpPr>
        <p:spPr>
          <a:xfrm>
            <a:off x="913795" y="2076450"/>
            <a:ext cx="4286855" cy="3714749"/>
          </a:xfrm>
        </p:spPr>
        <p:txBody>
          <a:bodyPr>
            <a:normAutofit lnSpcReduction="10000"/>
          </a:bodyPr>
          <a:lstStyle/>
          <a:p>
            <a:r>
              <a:rPr lang="en-US" dirty="0"/>
              <a:t>Protestors</a:t>
            </a:r>
          </a:p>
          <a:p>
            <a:endParaRPr lang="en-US" dirty="0"/>
          </a:p>
          <a:p>
            <a:r>
              <a:rPr lang="en-US" dirty="0"/>
              <a:t>Federal Government</a:t>
            </a:r>
          </a:p>
          <a:p>
            <a:endParaRPr lang="en-US" dirty="0"/>
          </a:p>
          <a:p>
            <a:r>
              <a:rPr lang="en-US" dirty="0"/>
              <a:t>Local Government</a:t>
            </a:r>
          </a:p>
          <a:p>
            <a:endParaRPr lang="en-US" dirty="0"/>
          </a:p>
          <a:p>
            <a:r>
              <a:rPr lang="en-US" dirty="0"/>
              <a:t>General Public/Local Residents</a:t>
            </a:r>
          </a:p>
          <a:p>
            <a:endParaRPr lang="en-US" dirty="0"/>
          </a:p>
        </p:txBody>
      </p:sp>
      <p:sp>
        <p:nvSpPr>
          <p:cNvPr id="4" name="Content Placeholder 2">
            <a:extLst>
              <a:ext uri="{FF2B5EF4-FFF2-40B4-BE49-F238E27FC236}">
                <a16:creationId xmlns:a16="http://schemas.microsoft.com/office/drawing/2014/main" id="{7877B43F-8681-4692-8B92-428285A2D9DB}"/>
              </a:ext>
            </a:extLst>
          </p:cNvPr>
          <p:cNvSpPr txBox="1">
            <a:spLocks/>
          </p:cNvSpPr>
          <p:nvPr/>
        </p:nvSpPr>
        <p:spPr>
          <a:xfrm>
            <a:off x="6096000" y="2076449"/>
            <a:ext cx="4286855" cy="3714749"/>
          </a:xfrm>
          <a:prstGeom prst="rect">
            <a:avLst/>
          </a:prstGeom>
          <a:effectLst>
            <a:outerShdw blurRad="25400" dir="17880000">
              <a:srgbClr val="000000">
                <a:alpha val="46000"/>
              </a:srgbClr>
            </a:outerShdw>
          </a:effectLst>
        </p:spPr>
        <p:txBody>
          <a:bodyPr vert="horz" lIns="91440" tIns="45720" rIns="91440" bIns="45720" rtlCol="0" anchor="t">
            <a:normAutofit/>
          </a:bodyPr>
          <a:lstStyle>
            <a:lvl1pPr marL="342900" indent="-306000" algn="l" defTabSz="457200" rtl="0" eaLnBrk="1" latinLnBrk="0" hangingPunct="1">
              <a:lnSpc>
                <a:spcPct val="110000"/>
              </a:lnSpc>
              <a:spcBef>
                <a:spcPct val="20000"/>
              </a:spcBef>
              <a:spcAft>
                <a:spcPts val="600"/>
              </a:spcAft>
              <a:buClr>
                <a:schemeClr val="tx2"/>
              </a:buClr>
              <a:buSzPct val="70000"/>
              <a:buFont typeface="Wingdings 2" charset="2"/>
              <a:buChar char=""/>
              <a:defRPr sz="21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lnSpc>
                <a:spcPct val="110000"/>
              </a:lnSpc>
              <a:spcBef>
                <a:spcPct val="20000"/>
              </a:spcBef>
              <a:spcAft>
                <a:spcPts val="600"/>
              </a:spcAft>
              <a:buClr>
                <a:schemeClr val="tx2"/>
              </a:buClr>
              <a:buSzPct val="70000"/>
              <a:buFont typeface="Wingdings 2" charset="2"/>
              <a:buChar char=""/>
              <a:defRPr sz="19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lnSpc>
                <a:spcPct val="110000"/>
              </a:lnSpc>
              <a:spcBef>
                <a:spcPct val="20000"/>
              </a:spcBef>
              <a:spcAft>
                <a:spcPts val="600"/>
              </a:spcAft>
              <a:buClr>
                <a:schemeClr val="tx2"/>
              </a:buClr>
              <a:buSzPct val="70000"/>
              <a:buFont typeface="Wingdings 2" charset="2"/>
              <a:buChar char=""/>
              <a:defRPr sz="17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lnSpc>
                <a:spcPct val="110000"/>
              </a:lnSpc>
              <a:spcBef>
                <a:spcPct val="20000"/>
              </a:spcBef>
              <a:spcAft>
                <a:spcPts val="600"/>
              </a:spcAft>
              <a:buClr>
                <a:schemeClr val="tx2"/>
              </a:buClr>
              <a:buSzPct val="70000"/>
              <a:buFont typeface="Wingdings 2" charset="2"/>
              <a:buChar char=""/>
              <a:defRPr sz="15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lnSpc>
                <a:spcPct val="110000"/>
              </a:lnSpc>
              <a:spcBef>
                <a:spcPct val="20000"/>
              </a:spcBef>
              <a:spcAft>
                <a:spcPts val="600"/>
              </a:spcAft>
              <a:buClr>
                <a:schemeClr val="tx2"/>
              </a:buClr>
              <a:buSzPct val="70000"/>
              <a:buFont typeface="Wingdings 2" charset="2"/>
              <a:buChar char=""/>
              <a:defRPr sz="15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a:lstStyle>
          <a:p>
            <a:r>
              <a:rPr lang="en-US" dirty="0"/>
              <a:t>Federal Government</a:t>
            </a:r>
          </a:p>
          <a:p>
            <a:endParaRPr lang="en-US" dirty="0"/>
          </a:p>
          <a:p>
            <a:endParaRPr lang="en-US" dirty="0"/>
          </a:p>
        </p:txBody>
      </p:sp>
      <p:sp>
        <p:nvSpPr>
          <p:cNvPr id="6" name="Title 1">
            <a:extLst>
              <a:ext uri="{FF2B5EF4-FFF2-40B4-BE49-F238E27FC236}">
                <a16:creationId xmlns:a16="http://schemas.microsoft.com/office/drawing/2014/main" id="{47294853-BCD9-4E4E-BBFC-46E66CED8113}"/>
              </a:ext>
            </a:extLst>
          </p:cNvPr>
          <p:cNvSpPr txBox="1">
            <a:spLocks/>
          </p:cNvSpPr>
          <p:nvPr/>
        </p:nvSpPr>
        <p:spPr>
          <a:xfrm>
            <a:off x="6250304" y="609600"/>
            <a:ext cx="3978245" cy="1257300"/>
          </a:xfrm>
          <a:prstGeom prst="rect">
            <a:avLst/>
          </a:prstGeom>
          <a:effectLst>
            <a:outerShdw blurRad="25400" dir="17880000">
              <a:srgbClr val="000000">
                <a:alpha val="46000"/>
              </a:srgbClr>
            </a:outerShdw>
          </a:effectLst>
        </p:spPr>
        <p:txBody>
          <a:bodyPr vert="horz" lIns="91440" tIns="45720" rIns="91440" bIns="45720" rtlCol="0" anchor="ctr">
            <a:normAutofit/>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Decision Maker</a:t>
            </a:r>
          </a:p>
        </p:txBody>
      </p:sp>
    </p:spTree>
    <p:extLst>
      <p:ext uri="{BB962C8B-B14F-4D97-AF65-F5344CB8AC3E}">
        <p14:creationId xmlns:p14="http://schemas.microsoft.com/office/powerpoint/2010/main" val="1512814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04BE8-EFC0-4ABB-B190-A673275AA0B3}"/>
              </a:ext>
            </a:extLst>
          </p:cNvPr>
          <p:cNvSpPr>
            <a:spLocks noGrp="1"/>
          </p:cNvSpPr>
          <p:nvPr>
            <p:ph type="title"/>
          </p:nvPr>
        </p:nvSpPr>
        <p:spPr/>
        <p:txBody>
          <a:bodyPr/>
          <a:lstStyle/>
          <a:p>
            <a:r>
              <a:rPr lang="en-US" dirty="0"/>
              <a:t>Benefits</a:t>
            </a:r>
          </a:p>
        </p:txBody>
      </p:sp>
      <p:sp>
        <p:nvSpPr>
          <p:cNvPr id="3" name="Content Placeholder 2">
            <a:extLst>
              <a:ext uri="{FF2B5EF4-FFF2-40B4-BE49-F238E27FC236}">
                <a16:creationId xmlns:a16="http://schemas.microsoft.com/office/drawing/2014/main" id="{C926E2B7-D2D7-48CF-8297-2969A6D2E80F}"/>
              </a:ext>
            </a:extLst>
          </p:cNvPr>
          <p:cNvSpPr>
            <a:spLocks noGrp="1"/>
          </p:cNvSpPr>
          <p:nvPr>
            <p:ph idx="1"/>
          </p:nvPr>
        </p:nvSpPr>
        <p:spPr/>
        <p:txBody>
          <a:bodyPr/>
          <a:lstStyle/>
          <a:p>
            <a:r>
              <a:rPr lang="en-US" dirty="0"/>
              <a:t>Protection of Civil Rights</a:t>
            </a:r>
          </a:p>
          <a:p>
            <a:r>
              <a:rPr lang="en-US" dirty="0"/>
              <a:t>Increased manpower to maintain safety</a:t>
            </a:r>
          </a:p>
          <a:p>
            <a:r>
              <a:rPr lang="en-US" dirty="0"/>
              <a:t>Allow local law enforcement to focus on daily/standard duties and responsibilities</a:t>
            </a:r>
          </a:p>
          <a:p>
            <a:r>
              <a:rPr lang="en-US" dirty="0"/>
              <a:t>Shoulder a portion of the burden/financial cost to local governments</a:t>
            </a:r>
          </a:p>
          <a:p>
            <a:endParaRPr lang="en-US" dirty="0"/>
          </a:p>
        </p:txBody>
      </p:sp>
    </p:spTree>
    <p:extLst>
      <p:ext uri="{BB962C8B-B14F-4D97-AF65-F5344CB8AC3E}">
        <p14:creationId xmlns:p14="http://schemas.microsoft.com/office/powerpoint/2010/main" val="1363617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048FA-5B90-41CA-9508-ABC8B23B9E8F}"/>
              </a:ext>
            </a:extLst>
          </p:cNvPr>
          <p:cNvSpPr>
            <a:spLocks noGrp="1"/>
          </p:cNvSpPr>
          <p:nvPr>
            <p:ph type="title"/>
          </p:nvPr>
        </p:nvSpPr>
        <p:spPr>
          <a:xfrm>
            <a:off x="919119" y="198120"/>
            <a:ext cx="10353762" cy="1257300"/>
          </a:xfrm>
        </p:spPr>
        <p:txBody>
          <a:bodyPr/>
          <a:lstStyle/>
          <a:p>
            <a:r>
              <a:rPr lang="en-US" dirty="0"/>
              <a:t>Benefit Results</a:t>
            </a:r>
          </a:p>
        </p:txBody>
      </p:sp>
      <p:pic>
        <p:nvPicPr>
          <p:cNvPr id="7" name="Picture 6">
            <a:extLst>
              <a:ext uri="{FF2B5EF4-FFF2-40B4-BE49-F238E27FC236}">
                <a16:creationId xmlns:a16="http://schemas.microsoft.com/office/drawing/2014/main" id="{A5FFE03F-803A-40AF-9FDD-8764E7847C01}"/>
              </a:ext>
            </a:extLst>
          </p:cNvPr>
          <p:cNvPicPr>
            <a:picLocks noChangeAspect="1"/>
          </p:cNvPicPr>
          <p:nvPr/>
        </p:nvPicPr>
        <p:blipFill>
          <a:blip r:embed="rId2"/>
          <a:stretch>
            <a:fillRect/>
          </a:stretch>
        </p:blipFill>
        <p:spPr>
          <a:xfrm>
            <a:off x="354026" y="1671451"/>
            <a:ext cx="2561875" cy="4467224"/>
          </a:xfrm>
          <a:prstGeom prst="rect">
            <a:avLst/>
          </a:prstGeom>
        </p:spPr>
      </p:pic>
      <p:pic>
        <p:nvPicPr>
          <p:cNvPr id="9" name="Picture 8">
            <a:extLst>
              <a:ext uri="{FF2B5EF4-FFF2-40B4-BE49-F238E27FC236}">
                <a16:creationId xmlns:a16="http://schemas.microsoft.com/office/drawing/2014/main" id="{257BD090-5975-4649-B25A-070B5C209028}"/>
              </a:ext>
            </a:extLst>
          </p:cNvPr>
          <p:cNvPicPr>
            <a:picLocks noChangeAspect="1"/>
          </p:cNvPicPr>
          <p:nvPr/>
        </p:nvPicPr>
        <p:blipFill>
          <a:blip r:embed="rId3"/>
          <a:stretch>
            <a:fillRect/>
          </a:stretch>
        </p:blipFill>
        <p:spPr>
          <a:xfrm>
            <a:off x="8475649" y="1671450"/>
            <a:ext cx="3362325" cy="4467225"/>
          </a:xfrm>
          <a:prstGeom prst="rect">
            <a:avLst/>
          </a:prstGeom>
        </p:spPr>
      </p:pic>
      <p:pic>
        <p:nvPicPr>
          <p:cNvPr id="11" name="Picture 10">
            <a:extLst>
              <a:ext uri="{FF2B5EF4-FFF2-40B4-BE49-F238E27FC236}">
                <a16:creationId xmlns:a16="http://schemas.microsoft.com/office/drawing/2014/main" id="{FF39F7B2-2132-436E-89DC-BDD6BFBAB01F}"/>
              </a:ext>
            </a:extLst>
          </p:cNvPr>
          <p:cNvPicPr>
            <a:picLocks noChangeAspect="1"/>
          </p:cNvPicPr>
          <p:nvPr/>
        </p:nvPicPr>
        <p:blipFill>
          <a:blip r:embed="rId4"/>
          <a:stretch>
            <a:fillRect/>
          </a:stretch>
        </p:blipFill>
        <p:spPr>
          <a:xfrm>
            <a:off x="3470735" y="2044830"/>
            <a:ext cx="4572000" cy="638175"/>
          </a:xfrm>
          <a:prstGeom prst="rect">
            <a:avLst/>
          </a:prstGeom>
        </p:spPr>
      </p:pic>
      <p:sp>
        <p:nvSpPr>
          <p:cNvPr id="13" name="Title 1">
            <a:extLst>
              <a:ext uri="{FF2B5EF4-FFF2-40B4-BE49-F238E27FC236}">
                <a16:creationId xmlns:a16="http://schemas.microsoft.com/office/drawing/2014/main" id="{B2A7643C-211D-438D-ABDB-F2249F090778}"/>
              </a:ext>
            </a:extLst>
          </p:cNvPr>
          <p:cNvSpPr txBox="1">
            <a:spLocks/>
          </p:cNvSpPr>
          <p:nvPr/>
        </p:nvSpPr>
        <p:spPr>
          <a:xfrm>
            <a:off x="3470735" y="1671450"/>
            <a:ext cx="4572000" cy="373380"/>
          </a:xfrm>
          <a:prstGeom prst="rect">
            <a:avLst/>
          </a:prstGeom>
          <a:effectLst>
            <a:outerShdw blurRad="25400" dir="17880000">
              <a:srgbClr val="000000">
                <a:alpha val="46000"/>
              </a:srgbClr>
            </a:outerShdw>
          </a:effectLst>
        </p:spPr>
        <p:txBody>
          <a:bodyPr vert="horz" lIns="91440" tIns="45720" rIns="91440" bIns="45720" rtlCol="0" anchor="ctr">
            <a:normAutofit fontScale="55000" lnSpcReduction="20000"/>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Priorities</a:t>
            </a:r>
          </a:p>
        </p:txBody>
      </p:sp>
      <p:pic>
        <p:nvPicPr>
          <p:cNvPr id="15" name="Picture 14">
            <a:extLst>
              <a:ext uri="{FF2B5EF4-FFF2-40B4-BE49-F238E27FC236}">
                <a16:creationId xmlns:a16="http://schemas.microsoft.com/office/drawing/2014/main" id="{51F30774-CD17-4504-8131-77BA3661B6C1}"/>
              </a:ext>
            </a:extLst>
          </p:cNvPr>
          <p:cNvPicPr>
            <a:picLocks noChangeAspect="1"/>
          </p:cNvPicPr>
          <p:nvPr/>
        </p:nvPicPr>
        <p:blipFill>
          <a:blip r:embed="rId5"/>
          <a:stretch>
            <a:fillRect/>
          </a:stretch>
        </p:blipFill>
        <p:spPr>
          <a:xfrm>
            <a:off x="3470735" y="3537584"/>
            <a:ext cx="4572000" cy="1355766"/>
          </a:xfrm>
          <a:prstGeom prst="rect">
            <a:avLst/>
          </a:prstGeom>
        </p:spPr>
      </p:pic>
      <p:sp>
        <p:nvSpPr>
          <p:cNvPr id="17" name="Title 1">
            <a:extLst>
              <a:ext uri="{FF2B5EF4-FFF2-40B4-BE49-F238E27FC236}">
                <a16:creationId xmlns:a16="http://schemas.microsoft.com/office/drawing/2014/main" id="{9C072AC9-D7D7-46C8-9C60-9E1124AAF7B9}"/>
              </a:ext>
            </a:extLst>
          </p:cNvPr>
          <p:cNvSpPr txBox="1">
            <a:spLocks/>
          </p:cNvSpPr>
          <p:nvPr/>
        </p:nvSpPr>
        <p:spPr>
          <a:xfrm>
            <a:off x="3348815" y="3061913"/>
            <a:ext cx="4572000" cy="373380"/>
          </a:xfrm>
          <a:prstGeom prst="rect">
            <a:avLst/>
          </a:prstGeom>
          <a:effectLst>
            <a:outerShdw blurRad="25400" dir="17880000">
              <a:srgbClr val="000000">
                <a:alpha val="46000"/>
              </a:srgbClr>
            </a:outerShdw>
          </a:effectLst>
        </p:spPr>
        <p:txBody>
          <a:bodyPr vert="horz" lIns="91440" tIns="45720" rIns="91440" bIns="45720" rtlCol="0" anchor="ctr">
            <a:normAutofit fontScale="55000" lnSpcReduction="20000"/>
          </a:bodyPr>
          <a:lstStyle>
            <a:lvl1pPr algn="ctr" defTabSz="457200" rtl="0" eaLnBrk="1" latinLnBrk="0" hangingPunct="1">
              <a:lnSpc>
                <a:spcPct val="90000"/>
              </a:lnSpc>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Synthesized</a:t>
            </a:r>
          </a:p>
        </p:txBody>
      </p:sp>
    </p:spTree>
    <p:extLst>
      <p:ext uri="{BB962C8B-B14F-4D97-AF65-F5344CB8AC3E}">
        <p14:creationId xmlns:p14="http://schemas.microsoft.com/office/powerpoint/2010/main" val="3305226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04BE8-EFC0-4ABB-B190-A673275AA0B3}"/>
              </a:ext>
            </a:extLst>
          </p:cNvPr>
          <p:cNvSpPr>
            <a:spLocks noGrp="1"/>
          </p:cNvSpPr>
          <p:nvPr>
            <p:ph type="title"/>
          </p:nvPr>
        </p:nvSpPr>
        <p:spPr/>
        <p:txBody>
          <a:bodyPr/>
          <a:lstStyle/>
          <a:p>
            <a:r>
              <a:rPr lang="en-US" dirty="0"/>
              <a:t>Opportunities</a:t>
            </a:r>
          </a:p>
        </p:txBody>
      </p:sp>
      <p:sp>
        <p:nvSpPr>
          <p:cNvPr id="3" name="Content Placeholder 2">
            <a:extLst>
              <a:ext uri="{FF2B5EF4-FFF2-40B4-BE49-F238E27FC236}">
                <a16:creationId xmlns:a16="http://schemas.microsoft.com/office/drawing/2014/main" id="{C926E2B7-D2D7-48CF-8297-2969A6D2E80F}"/>
              </a:ext>
            </a:extLst>
          </p:cNvPr>
          <p:cNvSpPr>
            <a:spLocks noGrp="1"/>
          </p:cNvSpPr>
          <p:nvPr>
            <p:ph idx="1"/>
          </p:nvPr>
        </p:nvSpPr>
        <p:spPr/>
        <p:txBody>
          <a:bodyPr/>
          <a:lstStyle/>
          <a:p>
            <a:r>
              <a:rPr lang="en-US" dirty="0"/>
              <a:t>Allow for peaceful protests to continue and expand</a:t>
            </a:r>
          </a:p>
          <a:p>
            <a:r>
              <a:rPr lang="en-US" dirty="0"/>
              <a:t>Set a positive precedent</a:t>
            </a:r>
          </a:p>
          <a:p>
            <a:r>
              <a:rPr lang="en-US" dirty="0"/>
              <a:t>Allow for Federal Government to be part of dialogue and part of change</a:t>
            </a:r>
          </a:p>
          <a:p>
            <a:r>
              <a:rPr lang="en-US" dirty="0"/>
              <a:t>Build a perception of equal law and order from the Federal Level</a:t>
            </a:r>
          </a:p>
          <a:p>
            <a:r>
              <a:rPr lang="en-US" dirty="0"/>
              <a:t>Play a part in cooperation between local governments and protestors</a:t>
            </a:r>
          </a:p>
          <a:p>
            <a:endParaRPr lang="en-US" dirty="0"/>
          </a:p>
        </p:txBody>
      </p:sp>
    </p:spTree>
    <p:extLst>
      <p:ext uri="{BB962C8B-B14F-4D97-AF65-F5344CB8AC3E}">
        <p14:creationId xmlns:p14="http://schemas.microsoft.com/office/powerpoint/2010/main" val="11249364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otalTime>0</TotalTime>
  <Words>454</Words>
  <Application>Microsoft Macintosh PowerPoint</Application>
  <PresentationFormat>Widescreen</PresentationFormat>
  <Paragraphs>71</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Wingdings 2</vt:lpstr>
      <vt:lpstr>Office Theme</vt:lpstr>
      <vt:lpstr>Decision Making in a Complex Environment: Should Federal Law Enforcement Have a Presence at Protests</vt:lpstr>
      <vt:lpstr>Background on Federal Law Enforcement at Protests</vt:lpstr>
      <vt:lpstr>Model</vt:lpstr>
      <vt:lpstr>Subnet</vt:lpstr>
      <vt:lpstr>Alternatives</vt:lpstr>
      <vt:lpstr>Interested Parties</vt:lpstr>
      <vt:lpstr>Benefits</vt:lpstr>
      <vt:lpstr>Benefit Results</vt:lpstr>
      <vt:lpstr>Opportunities</vt:lpstr>
      <vt:lpstr>Opportunities Results</vt:lpstr>
      <vt:lpstr>Costs</vt:lpstr>
      <vt:lpstr>Costs Results</vt:lpstr>
      <vt:lpstr>Risks</vt:lpstr>
      <vt:lpstr>Risk Results</vt:lpstr>
      <vt:lpstr>Strategic Criteria</vt:lpstr>
      <vt:lpstr>Top Level Decision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Making in a Complex Environment: Should Federal Law Enforcement Have a Presence at Protests</dc:title>
  <dc:creator>LR Wei</dc:creator>
  <cp:lastModifiedBy>LR Wei</cp:lastModifiedBy>
  <cp:revision>1</cp:revision>
  <dcterms:created xsi:type="dcterms:W3CDTF">2021-10-11T00:49:58Z</dcterms:created>
  <dcterms:modified xsi:type="dcterms:W3CDTF">2021-10-11T00:50:05Z</dcterms:modified>
</cp:coreProperties>
</file>