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24FC05-5860-4C30-9503-9CB2F891A1A0}" v="29" dt="2020-09-30T01:49:38.4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5" autoAdjust="0"/>
    <p:restoredTop sz="77245" autoAdjust="0"/>
  </p:normalViewPr>
  <p:slideViewPr>
    <p:cSldViewPr snapToGrid="0">
      <p:cViewPr varScale="1">
        <p:scale>
          <a:sx n="85" d="100"/>
          <a:sy n="85" d="100"/>
        </p:scale>
        <p:origin x="13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itlin Bocian" userId="239cd345251bdc69" providerId="LiveId" clId="{EC24FC05-5860-4C30-9503-9CB2F891A1A0}"/>
    <pc:docChg chg="undo custSel mod addSld delSld modSld sldOrd">
      <pc:chgData name="Kaitlin Bocian" userId="239cd345251bdc69" providerId="LiveId" clId="{EC24FC05-5860-4C30-9503-9CB2F891A1A0}" dt="2020-09-30T14:22:28.354" v="3209" actId="20577"/>
      <pc:docMkLst>
        <pc:docMk/>
      </pc:docMkLst>
      <pc:sldChg chg="addSp delSp modSp mod">
        <pc:chgData name="Kaitlin Bocian" userId="239cd345251bdc69" providerId="LiveId" clId="{EC24FC05-5860-4C30-9503-9CB2F891A1A0}" dt="2020-09-30T00:26:43.613" v="214" actId="14100"/>
        <pc:sldMkLst>
          <pc:docMk/>
          <pc:sldMk cId="3262368045" sldId="256"/>
        </pc:sldMkLst>
        <pc:spChg chg="mod">
          <ac:chgData name="Kaitlin Bocian" userId="239cd345251bdc69" providerId="LiveId" clId="{EC24FC05-5860-4C30-9503-9CB2F891A1A0}" dt="2020-09-30T00:26:37.163" v="212" actId="14100"/>
          <ac:spMkLst>
            <pc:docMk/>
            <pc:sldMk cId="3262368045" sldId="256"/>
            <ac:spMk id="2" creationId="{AA0A83D4-277F-4862-B4BB-326A260BDA1F}"/>
          </ac:spMkLst>
        </pc:spChg>
        <pc:spChg chg="mod">
          <ac:chgData name="Kaitlin Bocian" userId="239cd345251bdc69" providerId="LiveId" clId="{EC24FC05-5860-4C30-9503-9CB2F891A1A0}" dt="2020-09-30T00:26:43.613" v="214" actId="14100"/>
          <ac:spMkLst>
            <pc:docMk/>
            <pc:sldMk cId="3262368045" sldId="256"/>
            <ac:spMk id="3" creationId="{A7BE0360-B746-4583-9ED3-7C0E467B4829}"/>
          </ac:spMkLst>
        </pc:spChg>
        <pc:picChg chg="add mod">
          <ac:chgData name="Kaitlin Bocian" userId="239cd345251bdc69" providerId="LiveId" clId="{EC24FC05-5860-4C30-9503-9CB2F891A1A0}" dt="2020-09-30T00:22:33.646" v="184" actId="1076"/>
          <ac:picMkLst>
            <pc:docMk/>
            <pc:sldMk cId="3262368045" sldId="256"/>
            <ac:picMk id="4" creationId="{6DDC945E-3EC5-4AF1-B1AD-FEB4565E9990}"/>
          </ac:picMkLst>
        </pc:picChg>
        <pc:picChg chg="add del mod">
          <ac:chgData name="Kaitlin Bocian" userId="239cd345251bdc69" providerId="LiveId" clId="{EC24FC05-5860-4C30-9503-9CB2F891A1A0}" dt="2020-09-30T00:26:26.989" v="209" actId="21"/>
          <ac:picMkLst>
            <pc:docMk/>
            <pc:sldMk cId="3262368045" sldId="256"/>
            <ac:picMk id="5" creationId="{F0C2ADB4-275A-4FE8-B8FD-61D5329C248D}"/>
          </ac:picMkLst>
        </pc:picChg>
      </pc:sldChg>
      <pc:sldChg chg="addSp delSp modSp new mod setBg modNotesTx">
        <pc:chgData name="Kaitlin Bocian" userId="239cd345251bdc69" providerId="LiveId" clId="{EC24FC05-5860-4C30-9503-9CB2F891A1A0}" dt="2020-09-30T14:02:30.854" v="2815" actId="6549"/>
        <pc:sldMkLst>
          <pc:docMk/>
          <pc:sldMk cId="2651467818" sldId="257"/>
        </pc:sldMkLst>
        <pc:spChg chg="add del mod">
          <ac:chgData name="Kaitlin Bocian" userId="239cd345251bdc69" providerId="LiveId" clId="{EC24FC05-5860-4C30-9503-9CB2F891A1A0}" dt="2020-09-30T01:24:03.057" v="1393" actId="21"/>
          <ac:spMkLst>
            <pc:docMk/>
            <pc:sldMk cId="2651467818" sldId="257"/>
            <ac:spMk id="2" creationId="{25C1529D-7F6C-4E8B-8323-9159BBC1A935}"/>
          </ac:spMkLst>
        </pc:spChg>
        <pc:spChg chg="add mod">
          <ac:chgData name="Kaitlin Bocian" userId="239cd345251bdc69" providerId="LiveId" clId="{EC24FC05-5860-4C30-9503-9CB2F891A1A0}" dt="2020-09-30T01:16:09.771" v="479" actId="26606"/>
          <ac:spMkLst>
            <pc:docMk/>
            <pc:sldMk cId="2651467818" sldId="257"/>
            <ac:spMk id="5" creationId="{44D6D05F-6921-4C1F-9AFA-186D2DFF69DA}"/>
          </ac:spMkLst>
        </pc:spChg>
        <pc:spChg chg="add del">
          <ac:chgData name="Kaitlin Bocian" userId="239cd345251bdc69" providerId="LiveId" clId="{EC24FC05-5860-4C30-9503-9CB2F891A1A0}" dt="2020-09-30T01:16:03.685" v="476" actId="26606"/>
          <ac:spMkLst>
            <pc:docMk/>
            <pc:sldMk cId="2651467818" sldId="257"/>
            <ac:spMk id="10" creationId="{7DE3B1B8-DC38-48E8-8C31-EF790659B582}"/>
          </ac:spMkLst>
        </pc:spChg>
        <pc:spChg chg="add del">
          <ac:chgData name="Kaitlin Bocian" userId="239cd345251bdc69" providerId="LiveId" clId="{EC24FC05-5860-4C30-9503-9CB2F891A1A0}" dt="2020-09-30T01:16:03.685" v="476" actId="26606"/>
          <ac:spMkLst>
            <pc:docMk/>
            <pc:sldMk cId="2651467818" sldId="257"/>
            <ac:spMk id="12" creationId="{9E63FFFE-1DB2-4A0F-B495-35782F162299}"/>
          </ac:spMkLst>
        </pc:spChg>
        <pc:spChg chg="add del">
          <ac:chgData name="Kaitlin Bocian" userId="239cd345251bdc69" providerId="LiveId" clId="{EC24FC05-5860-4C30-9503-9CB2F891A1A0}" dt="2020-09-30T01:16:03.685" v="476" actId="26606"/>
          <ac:spMkLst>
            <pc:docMk/>
            <pc:sldMk cId="2651467818" sldId="257"/>
            <ac:spMk id="16" creationId="{F64BBAA4-C62B-4146-B49F-FE4CC4655EE0}"/>
          </ac:spMkLst>
        </pc:spChg>
        <pc:spChg chg="add del">
          <ac:chgData name="Kaitlin Bocian" userId="239cd345251bdc69" providerId="LiveId" clId="{EC24FC05-5860-4C30-9503-9CB2F891A1A0}" dt="2020-09-30T01:16:03.685" v="476" actId="26606"/>
          <ac:spMkLst>
            <pc:docMk/>
            <pc:sldMk cId="2651467818" sldId="257"/>
            <ac:spMk id="18" creationId="{77C34054-98F8-4229-885E-04C525969C5E}"/>
          </ac:spMkLst>
        </pc:spChg>
        <pc:spChg chg="add del">
          <ac:chgData name="Kaitlin Bocian" userId="239cd345251bdc69" providerId="LiveId" clId="{EC24FC05-5860-4C30-9503-9CB2F891A1A0}" dt="2020-09-30T01:16:03.685" v="476" actId="26606"/>
          <ac:spMkLst>
            <pc:docMk/>
            <pc:sldMk cId="2651467818" sldId="257"/>
            <ac:spMk id="20" creationId="{22AAB964-B835-4B93-A1F3-4A30D1F38589}"/>
          </ac:spMkLst>
        </pc:spChg>
        <pc:spChg chg="add del">
          <ac:chgData name="Kaitlin Bocian" userId="239cd345251bdc69" providerId="LiveId" clId="{EC24FC05-5860-4C30-9503-9CB2F891A1A0}" dt="2020-09-30T01:16:09.751" v="478" actId="26606"/>
          <ac:spMkLst>
            <pc:docMk/>
            <pc:sldMk cId="2651467818" sldId="257"/>
            <ac:spMk id="22" creationId="{7DE3B1B8-DC38-48E8-8C31-EF790659B582}"/>
          </ac:spMkLst>
        </pc:spChg>
        <pc:spChg chg="add del">
          <ac:chgData name="Kaitlin Bocian" userId="239cd345251bdc69" providerId="LiveId" clId="{EC24FC05-5860-4C30-9503-9CB2F891A1A0}" dt="2020-09-30T01:16:09.751" v="478" actId="26606"/>
          <ac:spMkLst>
            <pc:docMk/>
            <pc:sldMk cId="2651467818" sldId="257"/>
            <ac:spMk id="23" creationId="{9E63FFFE-1DB2-4A0F-B495-35782F162299}"/>
          </ac:spMkLst>
        </pc:spChg>
        <pc:spChg chg="add del">
          <ac:chgData name="Kaitlin Bocian" userId="239cd345251bdc69" providerId="LiveId" clId="{EC24FC05-5860-4C30-9503-9CB2F891A1A0}" dt="2020-09-30T01:16:09.751" v="478" actId="26606"/>
          <ac:spMkLst>
            <pc:docMk/>
            <pc:sldMk cId="2651467818" sldId="257"/>
            <ac:spMk id="25" creationId="{5E0A8391-2737-4F1C-B27A-C44629DB4D33}"/>
          </ac:spMkLst>
        </pc:spChg>
        <pc:spChg chg="add del">
          <ac:chgData name="Kaitlin Bocian" userId="239cd345251bdc69" providerId="LiveId" clId="{EC24FC05-5860-4C30-9503-9CB2F891A1A0}" dt="2020-09-30T01:16:09.751" v="478" actId="26606"/>
          <ac:spMkLst>
            <pc:docMk/>
            <pc:sldMk cId="2651467818" sldId="257"/>
            <ac:spMk id="26" creationId="{E75DDEB2-8C7E-4057-BACC-E31322D8B4B9}"/>
          </ac:spMkLst>
        </pc:spChg>
        <pc:spChg chg="add del">
          <ac:chgData name="Kaitlin Bocian" userId="239cd345251bdc69" providerId="LiveId" clId="{EC24FC05-5860-4C30-9503-9CB2F891A1A0}" dt="2020-09-30T01:16:09.751" v="478" actId="26606"/>
          <ac:spMkLst>
            <pc:docMk/>
            <pc:sldMk cId="2651467818" sldId="257"/>
            <ac:spMk id="27" creationId="{7318A5EE-3B62-4E05-A9DD-88EB7DD68283}"/>
          </ac:spMkLst>
        </pc:spChg>
        <pc:spChg chg="add">
          <ac:chgData name="Kaitlin Bocian" userId="239cd345251bdc69" providerId="LiveId" clId="{EC24FC05-5860-4C30-9503-9CB2F891A1A0}" dt="2020-09-30T01:16:09.771" v="479" actId="26606"/>
          <ac:spMkLst>
            <pc:docMk/>
            <pc:sldMk cId="2651467818" sldId="257"/>
            <ac:spMk id="29" creationId="{7DE3B1B8-DC38-48E8-8C31-EF790659B582}"/>
          </ac:spMkLst>
        </pc:spChg>
        <pc:spChg chg="add">
          <ac:chgData name="Kaitlin Bocian" userId="239cd345251bdc69" providerId="LiveId" clId="{EC24FC05-5860-4C30-9503-9CB2F891A1A0}" dt="2020-09-30T01:16:09.771" v="479" actId="26606"/>
          <ac:spMkLst>
            <pc:docMk/>
            <pc:sldMk cId="2651467818" sldId="257"/>
            <ac:spMk id="30" creationId="{9E63FFFE-1DB2-4A0F-B495-35782F162299}"/>
          </ac:spMkLst>
        </pc:spChg>
        <pc:spChg chg="add">
          <ac:chgData name="Kaitlin Bocian" userId="239cd345251bdc69" providerId="LiveId" clId="{EC24FC05-5860-4C30-9503-9CB2F891A1A0}" dt="2020-09-30T01:16:09.771" v="479" actId="26606"/>
          <ac:spMkLst>
            <pc:docMk/>
            <pc:sldMk cId="2651467818" sldId="257"/>
            <ac:spMk id="32" creationId="{80861964-D86C-4A50-8F6D-B466384A61B1}"/>
          </ac:spMkLst>
        </pc:spChg>
        <pc:spChg chg="add">
          <ac:chgData name="Kaitlin Bocian" userId="239cd345251bdc69" providerId="LiveId" clId="{EC24FC05-5860-4C30-9503-9CB2F891A1A0}" dt="2020-09-30T01:16:09.771" v="479" actId="26606"/>
          <ac:spMkLst>
            <pc:docMk/>
            <pc:sldMk cId="2651467818" sldId="257"/>
            <ac:spMk id="34" creationId="{02CE8509-9E93-4D74-BF24-661F111C72AB}"/>
          </ac:spMkLst>
        </pc:spChg>
        <pc:spChg chg="add">
          <ac:chgData name="Kaitlin Bocian" userId="239cd345251bdc69" providerId="LiveId" clId="{EC24FC05-5860-4C30-9503-9CB2F891A1A0}" dt="2020-09-30T01:16:09.771" v="479" actId="26606"/>
          <ac:spMkLst>
            <pc:docMk/>
            <pc:sldMk cId="2651467818" sldId="257"/>
            <ac:spMk id="35" creationId="{66E8BA98-E13C-403B-AC96-75E203799CC0}"/>
          </ac:spMkLst>
        </pc:spChg>
        <pc:picChg chg="add mod ord">
          <ac:chgData name="Kaitlin Bocian" userId="239cd345251bdc69" providerId="LiveId" clId="{EC24FC05-5860-4C30-9503-9CB2F891A1A0}" dt="2020-09-30T01:16:09.771" v="479" actId="26606"/>
          <ac:picMkLst>
            <pc:docMk/>
            <pc:sldMk cId="2651467818" sldId="257"/>
            <ac:picMk id="4" creationId="{8A480643-EE9E-48EF-A34A-F81842D70FFE}"/>
          </ac:picMkLst>
        </pc:picChg>
        <pc:cxnChg chg="add del">
          <ac:chgData name="Kaitlin Bocian" userId="239cd345251bdc69" providerId="LiveId" clId="{EC24FC05-5860-4C30-9503-9CB2F891A1A0}" dt="2020-09-30T01:16:03.685" v="476" actId="26606"/>
          <ac:cxnSpMkLst>
            <pc:docMk/>
            <pc:sldMk cId="2651467818" sldId="257"/>
            <ac:cxnSpMk id="14" creationId="{32BB9A07-8AB8-4D82-B3BC-B500DDEC79A1}"/>
          </ac:cxnSpMkLst>
        </pc:cxnChg>
        <pc:cxnChg chg="add del">
          <ac:chgData name="Kaitlin Bocian" userId="239cd345251bdc69" providerId="LiveId" clId="{EC24FC05-5860-4C30-9503-9CB2F891A1A0}" dt="2020-09-30T01:16:09.751" v="478" actId="26606"/>
          <ac:cxnSpMkLst>
            <pc:docMk/>
            <pc:sldMk cId="2651467818" sldId="257"/>
            <ac:cxnSpMk id="24" creationId="{32BB9A07-8AB8-4D82-B3BC-B500DDEC79A1}"/>
          </ac:cxnSpMkLst>
        </pc:cxnChg>
        <pc:cxnChg chg="add">
          <ac:chgData name="Kaitlin Bocian" userId="239cd345251bdc69" providerId="LiveId" clId="{EC24FC05-5860-4C30-9503-9CB2F891A1A0}" dt="2020-09-30T01:16:09.771" v="479" actId="26606"/>
          <ac:cxnSpMkLst>
            <pc:docMk/>
            <pc:sldMk cId="2651467818" sldId="257"/>
            <ac:cxnSpMk id="31" creationId="{32BB9A07-8AB8-4D82-B3BC-B500DDEC79A1}"/>
          </ac:cxnSpMkLst>
        </pc:cxnChg>
        <pc:cxnChg chg="add">
          <ac:chgData name="Kaitlin Bocian" userId="239cd345251bdc69" providerId="LiveId" clId="{EC24FC05-5860-4C30-9503-9CB2F891A1A0}" dt="2020-09-30T01:16:09.771" v="479" actId="26606"/>
          <ac:cxnSpMkLst>
            <pc:docMk/>
            <pc:sldMk cId="2651467818" sldId="257"/>
            <ac:cxnSpMk id="33" creationId="{754A678E-8F30-4E92-A5BF-F5D03D011394}"/>
          </ac:cxnSpMkLst>
        </pc:cxnChg>
      </pc:sldChg>
      <pc:sldChg chg="addSp delSp modSp new mod setBg">
        <pc:chgData name="Kaitlin Bocian" userId="239cd345251bdc69" providerId="LiveId" clId="{EC24FC05-5860-4C30-9503-9CB2F891A1A0}" dt="2020-09-30T01:24:10.867" v="1395" actId="26606"/>
        <pc:sldMkLst>
          <pc:docMk/>
          <pc:sldMk cId="2186196216" sldId="258"/>
        </pc:sldMkLst>
        <pc:spChg chg="add mod ord">
          <ac:chgData name="Kaitlin Bocian" userId="239cd345251bdc69" providerId="LiveId" clId="{EC24FC05-5860-4C30-9503-9CB2F891A1A0}" dt="2020-09-30T01:24:10.867" v="1395" actId="26606"/>
          <ac:spMkLst>
            <pc:docMk/>
            <pc:sldMk cId="2186196216" sldId="258"/>
            <ac:spMk id="2" creationId="{97C152A2-E17D-489A-AE0D-3B88B02C6B5E}"/>
          </ac:spMkLst>
        </pc:spChg>
        <pc:spChg chg="add del">
          <ac:chgData name="Kaitlin Bocian" userId="239cd345251bdc69" providerId="LiveId" clId="{EC24FC05-5860-4C30-9503-9CB2F891A1A0}" dt="2020-09-30T01:21:22.096" v="1222" actId="478"/>
          <ac:spMkLst>
            <pc:docMk/>
            <pc:sldMk cId="2186196216" sldId="258"/>
            <ac:spMk id="4" creationId="{3F37C1DE-4E28-490D-9288-D995F7212850}"/>
          </ac:spMkLst>
        </pc:spChg>
        <pc:spChg chg="add del mod">
          <ac:chgData name="Kaitlin Bocian" userId="239cd345251bdc69" providerId="LiveId" clId="{EC24FC05-5860-4C30-9503-9CB2F891A1A0}" dt="2020-09-30T01:23:07.225" v="1349" actId="478"/>
          <ac:spMkLst>
            <pc:docMk/>
            <pc:sldMk cId="2186196216" sldId="258"/>
            <ac:spMk id="6" creationId="{A727871C-4533-4511-A2B1-1763AC64B4F5}"/>
          </ac:spMkLst>
        </pc:spChg>
        <pc:spChg chg="add">
          <ac:chgData name="Kaitlin Bocian" userId="239cd345251bdc69" providerId="LiveId" clId="{EC24FC05-5860-4C30-9503-9CB2F891A1A0}" dt="2020-09-30T01:24:05.619" v="1394" actId="22"/>
          <ac:spMkLst>
            <pc:docMk/>
            <pc:sldMk cId="2186196216" sldId="258"/>
            <ac:spMk id="9" creationId="{8171DB60-3E8A-4BC9-B107-429051392B01}"/>
          </ac:spMkLst>
        </pc:spChg>
        <pc:spChg chg="add">
          <ac:chgData name="Kaitlin Bocian" userId="239cd345251bdc69" providerId="LiveId" clId="{EC24FC05-5860-4C30-9503-9CB2F891A1A0}" dt="2020-09-30T01:24:10.867" v="1395" actId="26606"/>
          <ac:spMkLst>
            <pc:docMk/>
            <pc:sldMk cId="2186196216" sldId="258"/>
            <ac:spMk id="14" creationId="{7DE3B1B8-DC38-48E8-8C31-EF790659B582}"/>
          </ac:spMkLst>
        </pc:spChg>
        <pc:spChg chg="add">
          <ac:chgData name="Kaitlin Bocian" userId="239cd345251bdc69" providerId="LiveId" clId="{EC24FC05-5860-4C30-9503-9CB2F891A1A0}" dt="2020-09-30T01:24:10.867" v="1395" actId="26606"/>
          <ac:spMkLst>
            <pc:docMk/>
            <pc:sldMk cId="2186196216" sldId="258"/>
            <ac:spMk id="16" creationId="{9E63FFFE-1DB2-4A0F-B495-35782F162299}"/>
          </ac:spMkLst>
        </pc:spChg>
        <pc:spChg chg="add">
          <ac:chgData name="Kaitlin Bocian" userId="239cd345251bdc69" providerId="LiveId" clId="{EC24FC05-5860-4C30-9503-9CB2F891A1A0}" dt="2020-09-30T01:24:10.867" v="1395" actId="26606"/>
          <ac:spMkLst>
            <pc:docMk/>
            <pc:sldMk cId="2186196216" sldId="258"/>
            <ac:spMk id="20" creationId="{80861964-D86C-4A50-8F6D-B466384A61B1}"/>
          </ac:spMkLst>
        </pc:spChg>
        <pc:spChg chg="add">
          <ac:chgData name="Kaitlin Bocian" userId="239cd345251bdc69" providerId="LiveId" clId="{EC24FC05-5860-4C30-9503-9CB2F891A1A0}" dt="2020-09-30T01:24:10.867" v="1395" actId="26606"/>
          <ac:spMkLst>
            <pc:docMk/>
            <pc:sldMk cId="2186196216" sldId="258"/>
            <ac:spMk id="24" creationId="{02CE8509-9E93-4D74-BF24-661F111C72AB}"/>
          </ac:spMkLst>
        </pc:spChg>
        <pc:spChg chg="add">
          <ac:chgData name="Kaitlin Bocian" userId="239cd345251bdc69" providerId="LiveId" clId="{EC24FC05-5860-4C30-9503-9CB2F891A1A0}" dt="2020-09-30T01:24:10.867" v="1395" actId="26606"/>
          <ac:spMkLst>
            <pc:docMk/>
            <pc:sldMk cId="2186196216" sldId="258"/>
            <ac:spMk id="26" creationId="{66E8BA98-E13C-403B-AC96-75E203799CC0}"/>
          </ac:spMkLst>
        </pc:spChg>
        <pc:picChg chg="add mod ord">
          <ac:chgData name="Kaitlin Bocian" userId="239cd345251bdc69" providerId="LiveId" clId="{EC24FC05-5860-4C30-9503-9CB2F891A1A0}" dt="2020-09-30T01:24:10.867" v="1395" actId="26606"/>
          <ac:picMkLst>
            <pc:docMk/>
            <pc:sldMk cId="2186196216" sldId="258"/>
            <ac:picMk id="7" creationId="{82723FAC-91A8-4613-A35C-1849124AB4AA}"/>
          </ac:picMkLst>
        </pc:picChg>
        <pc:cxnChg chg="add">
          <ac:chgData name="Kaitlin Bocian" userId="239cd345251bdc69" providerId="LiveId" clId="{EC24FC05-5860-4C30-9503-9CB2F891A1A0}" dt="2020-09-30T01:24:10.867" v="1395" actId="26606"/>
          <ac:cxnSpMkLst>
            <pc:docMk/>
            <pc:sldMk cId="2186196216" sldId="258"/>
            <ac:cxnSpMk id="18" creationId="{32BB9A07-8AB8-4D82-B3BC-B500DDEC79A1}"/>
          </ac:cxnSpMkLst>
        </pc:cxnChg>
        <pc:cxnChg chg="add">
          <ac:chgData name="Kaitlin Bocian" userId="239cd345251bdc69" providerId="LiveId" clId="{EC24FC05-5860-4C30-9503-9CB2F891A1A0}" dt="2020-09-30T01:24:10.867" v="1395" actId="26606"/>
          <ac:cxnSpMkLst>
            <pc:docMk/>
            <pc:sldMk cId="2186196216" sldId="258"/>
            <ac:cxnSpMk id="22" creationId="{754A678E-8F30-4E92-A5BF-F5D03D011394}"/>
          </ac:cxnSpMkLst>
        </pc:cxnChg>
      </pc:sldChg>
      <pc:sldChg chg="addSp modSp new mod setBg">
        <pc:chgData name="Kaitlin Bocian" userId="239cd345251bdc69" providerId="LiveId" clId="{EC24FC05-5860-4C30-9503-9CB2F891A1A0}" dt="2020-09-30T01:30:33.805" v="1931" actId="403"/>
        <pc:sldMkLst>
          <pc:docMk/>
          <pc:sldMk cId="3291350837" sldId="259"/>
        </pc:sldMkLst>
        <pc:spChg chg="add mod">
          <ac:chgData name="Kaitlin Bocian" userId="239cd345251bdc69" providerId="LiveId" clId="{EC24FC05-5860-4C30-9503-9CB2F891A1A0}" dt="2020-09-30T01:30:27.993" v="1930" actId="26606"/>
          <ac:spMkLst>
            <pc:docMk/>
            <pc:sldMk cId="3291350837" sldId="259"/>
            <ac:spMk id="2" creationId="{12393F58-15F9-4F08-AD9F-A2497955EA73}"/>
          </ac:spMkLst>
        </pc:spChg>
        <pc:spChg chg="add mod">
          <ac:chgData name="Kaitlin Bocian" userId="239cd345251bdc69" providerId="LiveId" clId="{EC24FC05-5860-4C30-9503-9CB2F891A1A0}" dt="2020-09-30T01:30:33.805" v="1931" actId="403"/>
          <ac:spMkLst>
            <pc:docMk/>
            <pc:sldMk cId="3291350837" sldId="259"/>
            <ac:spMk id="3" creationId="{EE52E557-E43A-46BC-8BC6-F75691F86FAB}"/>
          </ac:spMkLst>
        </pc:spChg>
        <pc:spChg chg="add">
          <ac:chgData name="Kaitlin Bocian" userId="239cd345251bdc69" providerId="LiveId" clId="{EC24FC05-5860-4C30-9503-9CB2F891A1A0}" dt="2020-09-30T01:30:27.993" v="1930" actId="26606"/>
          <ac:spMkLst>
            <pc:docMk/>
            <pc:sldMk cId="3291350837" sldId="259"/>
            <ac:spMk id="8" creationId="{DE1F88EA-5B85-4782-9A95-9C738F48EC17}"/>
          </ac:spMkLst>
        </pc:spChg>
        <pc:spChg chg="add">
          <ac:chgData name="Kaitlin Bocian" userId="239cd345251bdc69" providerId="LiveId" clId="{EC24FC05-5860-4C30-9503-9CB2F891A1A0}" dt="2020-09-30T01:30:27.993" v="1930" actId="26606"/>
          <ac:spMkLst>
            <pc:docMk/>
            <pc:sldMk cId="3291350837" sldId="259"/>
            <ac:spMk id="10" creationId="{E9A9E663-1F8A-406B-B295-B1EF8596D1D5}"/>
          </ac:spMkLst>
        </pc:spChg>
        <pc:spChg chg="add">
          <ac:chgData name="Kaitlin Bocian" userId="239cd345251bdc69" providerId="LiveId" clId="{EC24FC05-5860-4C30-9503-9CB2F891A1A0}" dt="2020-09-30T01:30:27.993" v="1930" actId="26606"/>
          <ac:spMkLst>
            <pc:docMk/>
            <pc:sldMk cId="3291350837" sldId="259"/>
            <ac:spMk id="14" creationId="{CECF0FC6-D57B-48B6-9036-F4FFD91A4B34}"/>
          </ac:spMkLst>
        </pc:spChg>
        <pc:spChg chg="add">
          <ac:chgData name="Kaitlin Bocian" userId="239cd345251bdc69" providerId="LiveId" clId="{EC24FC05-5860-4C30-9503-9CB2F891A1A0}" dt="2020-09-30T01:30:27.993" v="1930" actId="26606"/>
          <ac:spMkLst>
            <pc:docMk/>
            <pc:sldMk cId="3291350837" sldId="259"/>
            <ac:spMk id="16" creationId="{717A211C-5863-4303-AC3D-AEBFDF6D6A4C}"/>
          </ac:spMkLst>
        </pc:spChg>
        <pc:spChg chg="add">
          <ac:chgData name="Kaitlin Bocian" userId="239cd345251bdc69" providerId="LiveId" clId="{EC24FC05-5860-4C30-9503-9CB2F891A1A0}" dt="2020-09-30T01:30:27.993" v="1930" actId="26606"/>
          <ac:spMkLst>
            <pc:docMk/>
            <pc:sldMk cId="3291350837" sldId="259"/>
            <ac:spMk id="18" creationId="{087519CD-2FFF-42E3-BB0C-FEAA828BA5DB}"/>
          </ac:spMkLst>
        </pc:spChg>
        <pc:cxnChg chg="add">
          <ac:chgData name="Kaitlin Bocian" userId="239cd345251bdc69" providerId="LiveId" clId="{EC24FC05-5860-4C30-9503-9CB2F891A1A0}" dt="2020-09-30T01:30:27.993" v="1930" actId="26606"/>
          <ac:cxnSpMkLst>
            <pc:docMk/>
            <pc:sldMk cId="3291350837" sldId="259"/>
            <ac:cxnSpMk id="12" creationId="{EC97561C-9294-4114-A5D6-9CF6CF68AC74}"/>
          </ac:cxnSpMkLst>
        </pc:cxnChg>
      </pc:sldChg>
      <pc:sldChg chg="addSp modSp new mod setBg">
        <pc:chgData name="Kaitlin Bocian" userId="239cd345251bdc69" providerId="LiveId" clId="{EC24FC05-5860-4C30-9503-9CB2F891A1A0}" dt="2020-09-30T01:34:07.806" v="1983" actId="26606"/>
        <pc:sldMkLst>
          <pc:docMk/>
          <pc:sldMk cId="1009883771" sldId="260"/>
        </pc:sldMkLst>
        <pc:spChg chg="add mod">
          <ac:chgData name="Kaitlin Bocian" userId="239cd345251bdc69" providerId="LiveId" clId="{EC24FC05-5860-4C30-9503-9CB2F891A1A0}" dt="2020-09-30T01:34:07.806" v="1983" actId="26606"/>
          <ac:spMkLst>
            <pc:docMk/>
            <pc:sldMk cId="1009883771" sldId="260"/>
            <ac:spMk id="2" creationId="{E58C4CBE-731C-4385-A856-3D1A2A21206C}"/>
          </ac:spMkLst>
        </pc:spChg>
        <pc:spChg chg="add mod">
          <ac:chgData name="Kaitlin Bocian" userId="239cd345251bdc69" providerId="LiveId" clId="{EC24FC05-5860-4C30-9503-9CB2F891A1A0}" dt="2020-09-30T01:34:07.806" v="1983" actId="26606"/>
          <ac:spMkLst>
            <pc:docMk/>
            <pc:sldMk cId="1009883771" sldId="260"/>
            <ac:spMk id="3" creationId="{94C3E638-AB3B-4DFB-9982-D7F4509C4015}"/>
          </ac:spMkLst>
        </pc:spChg>
        <pc:spChg chg="add">
          <ac:chgData name="Kaitlin Bocian" userId="239cd345251bdc69" providerId="LiveId" clId="{EC24FC05-5860-4C30-9503-9CB2F891A1A0}" dt="2020-09-30T01:34:07.806" v="1983" actId="26606"/>
          <ac:spMkLst>
            <pc:docMk/>
            <pc:sldMk cId="1009883771" sldId="260"/>
            <ac:spMk id="9" creationId="{7DE3B1B8-DC38-48E8-8C31-EF790659B582}"/>
          </ac:spMkLst>
        </pc:spChg>
        <pc:spChg chg="add">
          <ac:chgData name="Kaitlin Bocian" userId="239cd345251bdc69" providerId="LiveId" clId="{EC24FC05-5860-4C30-9503-9CB2F891A1A0}" dt="2020-09-30T01:34:07.806" v="1983" actId="26606"/>
          <ac:spMkLst>
            <pc:docMk/>
            <pc:sldMk cId="1009883771" sldId="260"/>
            <ac:spMk id="11" creationId="{9E63FFFE-1DB2-4A0F-B495-35782F162299}"/>
          </ac:spMkLst>
        </pc:spChg>
        <pc:spChg chg="add">
          <ac:chgData name="Kaitlin Bocian" userId="239cd345251bdc69" providerId="LiveId" clId="{EC24FC05-5860-4C30-9503-9CB2F891A1A0}" dt="2020-09-30T01:34:07.806" v="1983" actId="26606"/>
          <ac:spMkLst>
            <pc:docMk/>
            <pc:sldMk cId="1009883771" sldId="260"/>
            <ac:spMk id="15" creationId="{F64BBAA4-C62B-4146-B49F-FE4CC4655EE0}"/>
          </ac:spMkLst>
        </pc:spChg>
        <pc:spChg chg="add">
          <ac:chgData name="Kaitlin Bocian" userId="239cd345251bdc69" providerId="LiveId" clId="{EC24FC05-5860-4C30-9503-9CB2F891A1A0}" dt="2020-09-30T01:34:07.806" v="1983" actId="26606"/>
          <ac:spMkLst>
            <pc:docMk/>
            <pc:sldMk cId="1009883771" sldId="260"/>
            <ac:spMk id="17" creationId="{77C34054-98F8-4229-885E-04C525969C5E}"/>
          </ac:spMkLst>
        </pc:spChg>
        <pc:spChg chg="add">
          <ac:chgData name="Kaitlin Bocian" userId="239cd345251bdc69" providerId="LiveId" clId="{EC24FC05-5860-4C30-9503-9CB2F891A1A0}" dt="2020-09-30T01:34:07.806" v="1983" actId="26606"/>
          <ac:spMkLst>
            <pc:docMk/>
            <pc:sldMk cId="1009883771" sldId="260"/>
            <ac:spMk id="19" creationId="{22AAB964-B835-4B93-A1F3-4A30D1F38589}"/>
          </ac:spMkLst>
        </pc:spChg>
        <pc:picChg chg="add mod">
          <ac:chgData name="Kaitlin Bocian" userId="239cd345251bdc69" providerId="LiveId" clId="{EC24FC05-5860-4C30-9503-9CB2F891A1A0}" dt="2020-09-30T01:34:07.806" v="1983" actId="26606"/>
          <ac:picMkLst>
            <pc:docMk/>
            <pc:sldMk cId="1009883771" sldId="260"/>
            <ac:picMk id="4" creationId="{D69EBFB5-BCAD-47FB-A7D9-12388C68C695}"/>
          </ac:picMkLst>
        </pc:picChg>
        <pc:cxnChg chg="add">
          <ac:chgData name="Kaitlin Bocian" userId="239cd345251bdc69" providerId="LiveId" clId="{EC24FC05-5860-4C30-9503-9CB2F891A1A0}" dt="2020-09-30T01:34:07.806" v="1983" actId="26606"/>
          <ac:cxnSpMkLst>
            <pc:docMk/>
            <pc:sldMk cId="1009883771" sldId="260"/>
            <ac:cxnSpMk id="13" creationId="{32BB9A07-8AB8-4D82-B3BC-B500DDEC79A1}"/>
          </ac:cxnSpMkLst>
        </pc:cxnChg>
      </pc:sldChg>
      <pc:sldChg chg="addSp delSp modSp new mod">
        <pc:chgData name="Kaitlin Bocian" userId="239cd345251bdc69" providerId="LiveId" clId="{EC24FC05-5860-4C30-9503-9CB2F891A1A0}" dt="2020-09-30T01:55:54.276" v="2814" actId="403"/>
        <pc:sldMkLst>
          <pc:docMk/>
          <pc:sldMk cId="1082820799" sldId="261"/>
        </pc:sldMkLst>
        <pc:spChg chg="mod">
          <ac:chgData name="Kaitlin Bocian" userId="239cd345251bdc69" providerId="LiveId" clId="{EC24FC05-5860-4C30-9503-9CB2F891A1A0}" dt="2020-09-30T01:37:58.880" v="2091" actId="20577"/>
          <ac:spMkLst>
            <pc:docMk/>
            <pc:sldMk cId="1082820799" sldId="261"/>
            <ac:spMk id="2" creationId="{7C157A8F-32B0-406B-AE16-678659599E2D}"/>
          </ac:spMkLst>
        </pc:spChg>
        <pc:spChg chg="del">
          <ac:chgData name="Kaitlin Bocian" userId="239cd345251bdc69" providerId="LiveId" clId="{EC24FC05-5860-4C30-9503-9CB2F891A1A0}" dt="2020-09-30T01:37:22.176" v="2073" actId="478"/>
          <ac:spMkLst>
            <pc:docMk/>
            <pc:sldMk cId="1082820799" sldId="261"/>
            <ac:spMk id="3" creationId="{37FE6BC1-AD92-42CD-9AA5-50A3B721A67F}"/>
          </ac:spMkLst>
        </pc:spChg>
        <pc:graphicFrameChg chg="add del mod modGraphic">
          <ac:chgData name="Kaitlin Bocian" userId="239cd345251bdc69" providerId="LiveId" clId="{EC24FC05-5860-4C30-9503-9CB2F891A1A0}" dt="2020-09-30T01:38:20.446" v="2098" actId="478"/>
          <ac:graphicFrameMkLst>
            <pc:docMk/>
            <pc:sldMk cId="1082820799" sldId="261"/>
            <ac:graphicFrameMk id="5" creationId="{1CEA068E-B087-4150-AA09-0EC51D57584B}"/>
          </ac:graphicFrameMkLst>
        </pc:graphicFrameChg>
        <pc:graphicFrameChg chg="add del mod">
          <ac:chgData name="Kaitlin Bocian" userId="239cd345251bdc69" providerId="LiveId" clId="{EC24FC05-5860-4C30-9503-9CB2F891A1A0}" dt="2020-09-30T01:38:32.220" v="2100" actId="478"/>
          <ac:graphicFrameMkLst>
            <pc:docMk/>
            <pc:sldMk cId="1082820799" sldId="261"/>
            <ac:graphicFrameMk id="6" creationId="{F069969E-D3B6-46AC-8A7B-B947830729B7}"/>
          </ac:graphicFrameMkLst>
        </pc:graphicFrameChg>
        <pc:graphicFrameChg chg="add mod modGraphic">
          <ac:chgData name="Kaitlin Bocian" userId="239cd345251bdc69" providerId="LiveId" clId="{EC24FC05-5860-4C30-9503-9CB2F891A1A0}" dt="2020-09-30T01:55:54.276" v="2814" actId="403"/>
          <ac:graphicFrameMkLst>
            <pc:docMk/>
            <pc:sldMk cId="1082820799" sldId="261"/>
            <ac:graphicFrameMk id="7" creationId="{AE42A6B1-68A1-47AD-A301-AAFE2FCE31BC}"/>
          </ac:graphicFrameMkLst>
        </pc:graphicFrameChg>
        <pc:picChg chg="add del mod">
          <ac:chgData name="Kaitlin Bocian" userId="239cd345251bdc69" providerId="LiveId" clId="{EC24FC05-5860-4C30-9503-9CB2F891A1A0}" dt="2020-09-30T01:37:37.388" v="2074" actId="478"/>
          <ac:picMkLst>
            <pc:docMk/>
            <pc:sldMk cId="1082820799" sldId="261"/>
            <ac:picMk id="4" creationId="{E29EEC6D-3C66-4872-A650-C6CD6B000565}"/>
          </ac:picMkLst>
        </pc:picChg>
      </pc:sldChg>
      <pc:sldChg chg="new del">
        <pc:chgData name="Kaitlin Bocian" userId="239cd345251bdc69" providerId="LiveId" clId="{EC24FC05-5860-4C30-9503-9CB2F891A1A0}" dt="2020-09-30T01:35:01.124" v="1985" actId="47"/>
        <pc:sldMkLst>
          <pc:docMk/>
          <pc:sldMk cId="2718434929" sldId="261"/>
        </pc:sldMkLst>
      </pc:sldChg>
      <pc:sldChg chg="addSp delSp modSp new mod setBg">
        <pc:chgData name="Kaitlin Bocian" userId="239cd345251bdc69" providerId="LiveId" clId="{EC24FC05-5860-4C30-9503-9CB2F891A1A0}" dt="2020-09-30T01:45:17.856" v="2161" actId="1076"/>
        <pc:sldMkLst>
          <pc:docMk/>
          <pc:sldMk cId="2732349363" sldId="262"/>
        </pc:sldMkLst>
        <pc:spChg chg="mod">
          <ac:chgData name="Kaitlin Bocian" userId="239cd345251bdc69" providerId="LiveId" clId="{EC24FC05-5860-4C30-9503-9CB2F891A1A0}" dt="2020-09-30T01:45:17.856" v="2161" actId="1076"/>
          <ac:spMkLst>
            <pc:docMk/>
            <pc:sldMk cId="2732349363" sldId="262"/>
            <ac:spMk id="2" creationId="{D2A54458-31A7-4CF9-BBDD-5F8479CF6AEA}"/>
          </ac:spMkLst>
        </pc:spChg>
        <pc:spChg chg="del">
          <ac:chgData name="Kaitlin Bocian" userId="239cd345251bdc69" providerId="LiveId" clId="{EC24FC05-5860-4C30-9503-9CB2F891A1A0}" dt="2020-09-30T01:44:18.835" v="2143" actId="478"/>
          <ac:spMkLst>
            <pc:docMk/>
            <pc:sldMk cId="2732349363" sldId="262"/>
            <ac:spMk id="3" creationId="{3140DB96-BBE5-4951-A8F3-528ECD9CB857}"/>
          </ac:spMkLst>
        </pc:spChg>
        <pc:spChg chg="add del">
          <ac:chgData name="Kaitlin Bocian" userId="239cd345251bdc69" providerId="LiveId" clId="{EC24FC05-5860-4C30-9503-9CB2F891A1A0}" dt="2020-09-30T01:44:34.868" v="2145" actId="26606"/>
          <ac:spMkLst>
            <pc:docMk/>
            <pc:sldMk cId="2732349363" sldId="262"/>
            <ac:spMk id="12" creationId="{1DF8ADF6-ED12-437A-B2E6-899171324E54}"/>
          </ac:spMkLst>
        </pc:spChg>
        <pc:spChg chg="add del">
          <ac:chgData name="Kaitlin Bocian" userId="239cd345251bdc69" providerId="LiveId" clId="{EC24FC05-5860-4C30-9503-9CB2F891A1A0}" dt="2020-09-30T01:44:34.868" v="2145" actId="26606"/>
          <ac:spMkLst>
            <pc:docMk/>
            <pc:sldMk cId="2732349363" sldId="262"/>
            <ac:spMk id="14" creationId="{B1F9F851-8444-448D-8731-E4B48C327B24}"/>
          </ac:spMkLst>
        </pc:spChg>
        <pc:spChg chg="add del">
          <ac:chgData name="Kaitlin Bocian" userId="239cd345251bdc69" providerId="LiveId" clId="{EC24FC05-5860-4C30-9503-9CB2F891A1A0}" dt="2020-09-30T01:44:34.868" v="2145" actId="26606"/>
          <ac:spMkLst>
            <pc:docMk/>
            <pc:sldMk cId="2732349363" sldId="262"/>
            <ac:spMk id="18" creationId="{62755092-2A02-4B19-ABF7-2F2AB9C2C2BA}"/>
          </ac:spMkLst>
        </pc:spChg>
        <pc:spChg chg="add del">
          <ac:chgData name="Kaitlin Bocian" userId="239cd345251bdc69" providerId="LiveId" clId="{EC24FC05-5860-4C30-9503-9CB2F891A1A0}" dt="2020-09-30T01:44:34.868" v="2145" actId="26606"/>
          <ac:spMkLst>
            <pc:docMk/>
            <pc:sldMk cId="2732349363" sldId="262"/>
            <ac:spMk id="20" creationId="{ADBD06EA-6295-41AD-B616-9DA974C195C5}"/>
          </ac:spMkLst>
        </pc:spChg>
        <pc:spChg chg="add del">
          <ac:chgData name="Kaitlin Bocian" userId="239cd345251bdc69" providerId="LiveId" clId="{EC24FC05-5860-4C30-9503-9CB2F891A1A0}" dt="2020-09-30T01:44:34.868" v="2145" actId="26606"/>
          <ac:spMkLst>
            <pc:docMk/>
            <pc:sldMk cId="2732349363" sldId="262"/>
            <ac:spMk id="22" creationId="{2440AE10-1CFB-40D2-B6FE-1EE33302FE51}"/>
          </ac:spMkLst>
        </pc:spChg>
        <pc:spChg chg="add del">
          <ac:chgData name="Kaitlin Bocian" userId="239cd345251bdc69" providerId="LiveId" clId="{EC24FC05-5860-4C30-9503-9CB2F891A1A0}" dt="2020-09-30T01:44:34.868" v="2145" actId="26606"/>
          <ac:spMkLst>
            <pc:docMk/>
            <pc:sldMk cId="2732349363" sldId="262"/>
            <ac:spMk id="24" creationId="{1F8DA95A-2087-4C28-9646-5467AF2FC390}"/>
          </ac:spMkLst>
        </pc:spChg>
        <pc:spChg chg="add del">
          <ac:chgData name="Kaitlin Bocian" userId="239cd345251bdc69" providerId="LiveId" clId="{EC24FC05-5860-4C30-9503-9CB2F891A1A0}" dt="2020-09-30T01:44:34.868" v="2145" actId="26606"/>
          <ac:spMkLst>
            <pc:docMk/>
            <pc:sldMk cId="2732349363" sldId="262"/>
            <ac:spMk id="28" creationId="{0AC2BE2F-F3D5-4884-841C-943EAF336E9A}"/>
          </ac:spMkLst>
        </pc:spChg>
        <pc:spChg chg="add del">
          <ac:chgData name="Kaitlin Bocian" userId="239cd345251bdc69" providerId="LiveId" clId="{EC24FC05-5860-4C30-9503-9CB2F891A1A0}" dt="2020-09-30T01:44:34.868" v="2145" actId="26606"/>
          <ac:spMkLst>
            <pc:docMk/>
            <pc:sldMk cId="2732349363" sldId="262"/>
            <ac:spMk id="30" creationId="{7622056F-7F2B-4B8E-94D8-45FE14DCC747}"/>
          </ac:spMkLst>
        </pc:spChg>
        <pc:picChg chg="add mod ord">
          <ac:chgData name="Kaitlin Bocian" userId="239cd345251bdc69" providerId="LiveId" clId="{EC24FC05-5860-4C30-9503-9CB2F891A1A0}" dt="2020-09-30T01:45:07.514" v="2158" actId="1076"/>
          <ac:picMkLst>
            <pc:docMk/>
            <pc:sldMk cId="2732349363" sldId="262"/>
            <ac:picMk id="4" creationId="{568D5FD6-D2F4-421D-A91F-91386A3F81F5}"/>
          </ac:picMkLst>
        </pc:picChg>
        <pc:picChg chg="add mod">
          <ac:chgData name="Kaitlin Bocian" userId="239cd345251bdc69" providerId="LiveId" clId="{EC24FC05-5860-4C30-9503-9CB2F891A1A0}" dt="2020-09-30T01:45:05.730" v="2157" actId="1076"/>
          <ac:picMkLst>
            <pc:docMk/>
            <pc:sldMk cId="2732349363" sldId="262"/>
            <ac:picMk id="5" creationId="{1E367C37-1814-4D25-AB40-6DAB01C7FE13}"/>
          </ac:picMkLst>
        </pc:picChg>
        <pc:picChg chg="add mod ord">
          <ac:chgData name="Kaitlin Bocian" userId="239cd345251bdc69" providerId="LiveId" clId="{EC24FC05-5860-4C30-9503-9CB2F891A1A0}" dt="2020-09-30T01:45:10.171" v="2159" actId="1076"/>
          <ac:picMkLst>
            <pc:docMk/>
            <pc:sldMk cId="2732349363" sldId="262"/>
            <ac:picMk id="6" creationId="{C2A196AB-F987-4E1E-A6CC-A62C25F07792}"/>
          </ac:picMkLst>
        </pc:picChg>
        <pc:picChg chg="add mod">
          <ac:chgData name="Kaitlin Bocian" userId="239cd345251bdc69" providerId="LiveId" clId="{EC24FC05-5860-4C30-9503-9CB2F891A1A0}" dt="2020-09-30T01:45:14.011" v="2160" actId="1076"/>
          <ac:picMkLst>
            <pc:docMk/>
            <pc:sldMk cId="2732349363" sldId="262"/>
            <ac:picMk id="7" creationId="{269CE910-FE65-4719-B32E-2746DFEECC32}"/>
          </ac:picMkLst>
        </pc:picChg>
        <pc:cxnChg chg="add del">
          <ac:chgData name="Kaitlin Bocian" userId="239cd345251bdc69" providerId="LiveId" clId="{EC24FC05-5860-4C30-9503-9CB2F891A1A0}" dt="2020-09-30T01:44:34.868" v="2145" actId="26606"/>
          <ac:cxnSpMkLst>
            <pc:docMk/>
            <pc:sldMk cId="2732349363" sldId="262"/>
            <ac:cxnSpMk id="16" creationId="{101B8763-7870-4868-B9C5-1A0C26DE1EEC}"/>
          </ac:cxnSpMkLst>
        </pc:cxnChg>
        <pc:cxnChg chg="add del">
          <ac:chgData name="Kaitlin Bocian" userId="239cd345251bdc69" providerId="LiveId" clId="{EC24FC05-5860-4C30-9503-9CB2F891A1A0}" dt="2020-09-30T01:44:34.868" v="2145" actId="26606"/>
          <ac:cxnSpMkLst>
            <pc:docMk/>
            <pc:sldMk cId="2732349363" sldId="262"/>
            <ac:cxnSpMk id="26" creationId="{1B5A16B8-D4DD-4B6E-8E67-8D81432CAED9}"/>
          </ac:cxnSpMkLst>
        </pc:cxnChg>
      </pc:sldChg>
      <pc:sldChg chg="new del">
        <pc:chgData name="Kaitlin Bocian" userId="239cd345251bdc69" providerId="LiveId" clId="{EC24FC05-5860-4C30-9503-9CB2F891A1A0}" dt="2020-09-30T01:40:59.477" v="2123" actId="47"/>
        <pc:sldMkLst>
          <pc:docMk/>
          <pc:sldMk cId="3010382695" sldId="262"/>
        </pc:sldMkLst>
      </pc:sldChg>
      <pc:sldChg chg="modSp new del mod">
        <pc:chgData name="Kaitlin Bocian" userId="239cd345251bdc69" providerId="LiveId" clId="{EC24FC05-5860-4C30-9503-9CB2F891A1A0}" dt="2020-09-30T01:36:23.305" v="2068" actId="47"/>
        <pc:sldMkLst>
          <pc:docMk/>
          <pc:sldMk cId="4237959582" sldId="262"/>
        </pc:sldMkLst>
        <pc:spChg chg="mod">
          <ac:chgData name="Kaitlin Bocian" userId="239cd345251bdc69" providerId="LiveId" clId="{EC24FC05-5860-4C30-9503-9CB2F891A1A0}" dt="2020-09-30T01:35:33.927" v="2030" actId="20577"/>
          <ac:spMkLst>
            <pc:docMk/>
            <pc:sldMk cId="4237959582" sldId="262"/>
            <ac:spMk id="2" creationId="{73FDEF58-C2B7-4ABE-8474-6FF9EC537AE3}"/>
          </ac:spMkLst>
        </pc:spChg>
      </pc:sldChg>
      <pc:sldChg chg="addSp delSp modSp new mod setBg">
        <pc:chgData name="Kaitlin Bocian" userId="239cd345251bdc69" providerId="LiveId" clId="{EC24FC05-5860-4C30-9503-9CB2F891A1A0}" dt="2020-09-30T01:47:21.779" v="2268" actId="20577"/>
        <pc:sldMkLst>
          <pc:docMk/>
          <pc:sldMk cId="3496448177" sldId="263"/>
        </pc:sldMkLst>
        <pc:spChg chg="mod">
          <ac:chgData name="Kaitlin Bocian" userId="239cd345251bdc69" providerId="LiveId" clId="{EC24FC05-5860-4C30-9503-9CB2F891A1A0}" dt="2020-09-30T01:46:24.650" v="2183" actId="403"/>
          <ac:spMkLst>
            <pc:docMk/>
            <pc:sldMk cId="3496448177" sldId="263"/>
            <ac:spMk id="2" creationId="{1EFB4DF5-D595-4784-A7A9-4E123895B356}"/>
          </ac:spMkLst>
        </pc:spChg>
        <pc:spChg chg="del">
          <ac:chgData name="Kaitlin Bocian" userId="239cd345251bdc69" providerId="LiveId" clId="{EC24FC05-5860-4C30-9503-9CB2F891A1A0}" dt="2020-09-30T01:45:44.554" v="2176" actId="478"/>
          <ac:spMkLst>
            <pc:docMk/>
            <pc:sldMk cId="3496448177" sldId="263"/>
            <ac:spMk id="3" creationId="{86702CB4-E6CF-4678-9EBB-5E59A8264CF6}"/>
          </ac:spMkLst>
        </pc:spChg>
        <pc:spChg chg="add mod">
          <ac:chgData name="Kaitlin Bocian" userId="239cd345251bdc69" providerId="LiveId" clId="{EC24FC05-5860-4C30-9503-9CB2F891A1A0}" dt="2020-09-30T01:47:21.779" v="2268" actId="20577"/>
          <ac:spMkLst>
            <pc:docMk/>
            <pc:sldMk cId="3496448177" sldId="263"/>
            <ac:spMk id="8" creationId="{12F31C75-FCF3-4B4D-AF8F-2215370E0742}"/>
          </ac:spMkLst>
        </pc:spChg>
        <pc:spChg chg="add del">
          <ac:chgData name="Kaitlin Bocian" userId="239cd345251bdc69" providerId="LiveId" clId="{EC24FC05-5860-4C30-9503-9CB2F891A1A0}" dt="2020-09-30T01:46:18.835" v="2180" actId="26606"/>
          <ac:spMkLst>
            <pc:docMk/>
            <pc:sldMk cId="3496448177" sldId="263"/>
            <ac:spMk id="12" creationId="{1DF8ADF6-ED12-437A-B2E6-899171324E54}"/>
          </ac:spMkLst>
        </pc:spChg>
        <pc:spChg chg="add del">
          <ac:chgData name="Kaitlin Bocian" userId="239cd345251bdc69" providerId="LiveId" clId="{EC24FC05-5860-4C30-9503-9CB2F891A1A0}" dt="2020-09-30T01:46:18.835" v="2180" actId="26606"/>
          <ac:spMkLst>
            <pc:docMk/>
            <pc:sldMk cId="3496448177" sldId="263"/>
            <ac:spMk id="14" creationId="{B1F9F851-8444-448D-8731-E4B48C327B24}"/>
          </ac:spMkLst>
        </pc:spChg>
        <pc:spChg chg="add del">
          <ac:chgData name="Kaitlin Bocian" userId="239cd345251bdc69" providerId="LiveId" clId="{EC24FC05-5860-4C30-9503-9CB2F891A1A0}" dt="2020-09-30T01:46:18.835" v="2180" actId="26606"/>
          <ac:spMkLst>
            <pc:docMk/>
            <pc:sldMk cId="3496448177" sldId="263"/>
            <ac:spMk id="18" creationId="{62755092-2A02-4B19-ABF7-2F2AB9C2C2BA}"/>
          </ac:spMkLst>
        </pc:spChg>
        <pc:spChg chg="add del">
          <ac:chgData name="Kaitlin Bocian" userId="239cd345251bdc69" providerId="LiveId" clId="{EC24FC05-5860-4C30-9503-9CB2F891A1A0}" dt="2020-09-30T01:46:18.835" v="2180" actId="26606"/>
          <ac:spMkLst>
            <pc:docMk/>
            <pc:sldMk cId="3496448177" sldId="263"/>
            <ac:spMk id="20" creationId="{ADBD06EA-6295-41AD-B616-9DA974C195C5}"/>
          </ac:spMkLst>
        </pc:spChg>
        <pc:spChg chg="add del">
          <ac:chgData name="Kaitlin Bocian" userId="239cd345251bdc69" providerId="LiveId" clId="{EC24FC05-5860-4C30-9503-9CB2F891A1A0}" dt="2020-09-30T01:46:18.835" v="2180" actId="26606"/>
          <ac:spMkLst>
            <pc:docMk/>
            <pc:sldMk cId="3496448177" sldId="263"/>
            <ac:spMk id="22" creationId="{2440AE10-1CFB-40D2-B6FE-1EE33302FE51}"/>
          </ac:spMkLst>
        </pc:spChg>
        <pc:spChg chg="add del">
          <ac:chgData name="Kaitlin Bocian" userId="239cd345251bdc69" providerId="LiveId" clId="{EC24FC05-5860-4C30-9503-9CB2F891A1A0}" dt="2020-09-30T01:46:18.835" v="2180" actId="26606"/>
          <ac:spMkLst>
            <pc:docMk/>
            <pc:sldMk cId="3496448177" sldId="263"/>
            <ac:spMk id="24" creationId="{1F8DA95A-2087-4C28-9646-5467AF2FC390}"/>
          </ac:spMkLst>
        </pc:spChg>
        <pc:spChg chg="add del">
          <ac:chgData name="Kaitlin Bocian" userId="239cd345251bdc69" providerId="LiveId" clId="{EC24FC05-5860-4C30-9503-9CB2F891A1A0}" dt="2020-09-30T01:46:18.835" v="2180" actId="26606"/>
          <ac:spMkLst>
            <pc:docMk/>
            <pc:sldMk cId="3496448177" sldId="263"/>
            <ac:spMk id="28" creationId="{0AC2BE2F-F3D5-4884-841C-943EAF336E9A}"/>
          </ac:spMkLst>
        </pc:spChg>
        <pc:spChg chg="add del">
          <ac:chgData name="Kaitlin Bocian" userId="239cd345251bdc69" providerId="LiveId" clId="{EC24FC05-5860-4C30-9503-9CB2F891A1A0}" dt="2020-09-30T01:46:18.835" v="2180" actId="26606"/>
          <ac:spMkLst>
            <pc:docMk/>
            <pc:sldMk cId="3496448177" sldId="263"/>
            <ac:spMk id="30" creationId="{7622056F-7F2B-4B8E-94D8-45FE14DCC747}"/>
          </ac:spMkLst>
        </pc:spChg>
        <pc:spChg chg="add">
          <ac:chgData name="Kaitlin Bocian" userId="239cd345251bdc69" providerId="LiveId" clId="{EC24FC05-5860-4C30-9503-9CB2F891A1A0}" dt="2020-09-30T01:46:18.875" v="2181" actId="26606"/>
          <ac:spMkLst>
            <pc:docMk/>
            <pc:sldMk cId="3496448177" sldId="263"/>
            <ac:spMk id="32" creationId="{669BE28B-324E-4CC5-A612-ABE13C70FA3E}"/>
          </ac:spMkLst>
        </pc:spChg>
        <pc:spChg chg="add">
          <ac:chgData name="Kaitlin Bocian" userId="239cd345251bdc69" providerId="LiveId" clId="{EC24FC05-5860-4C30-9503-9CB2F891A1A0}" dt="2020-09-30T01:46:18.875" v="2181" actId="26606"/>
          <ac:spMkLst>
            <pc:docMk/>
            <pc:sldMk cId="3496448177" sldId="263"/>
            <ac:spMk id="33" creationId="{87B7A658-1C9E-485B-8AB2-4FD6C9691A79}"/>
          </ac:spMkLst>
        </pc:spChg>
        <pc:spChg chg="add">
          <ac:chgData name="Kaitlin Bocian" userId="239cd345251bdc69" providerId="LiveId" clId="{EC24FC05-5860-4C30-9503-9CB2F891A1A0}" dt="2020-09-30T01:46:18.875" v="2181" actId="26606"/>
          <ac:spMkLst>
            <pc:docMk/>
            <pc:sldMk cId="3496448177" sldId="263"/>
            <ac:spMk id="35" creationId="{903D900D-C2C3-4E38-8187-6A4943991307}"/>
          </ac:spMkLst>
        </pc:spChg>
        <pc:spChg chg="add">
          <ac:chgData name="Kaitlin Bocian" userId="239cd345251bdc69" providerId="LiveId" clId="{EC24FC05-5860-4C30-9503-9CB2F891A1A0}" dt="2020-09-30T01:46:18.875" v="2181" actId="26606"/>
          <ac:spMkLst>
            <pc:docMk/>
            <pc:sldMk cId="3496448177" sldId="263"/>
            <ac:spMk id="36" creationId="{E283ADE1-21BE-4BD8-9E90-BBCE80BD61E6}"/>
          </ac:spMkLst>
        </pc:spChg>
        <pc:spChg chg="add">
          <ac:chgData name="Kaitlin Bocian" userId="239cd345251bdc69" providerId="LiveId" clId="{EC24FC05-5860-4C30-9503-9CB2F891A1A0}" dt="2020-09-30T01:46:18.875" v="2181" actId="26606"/>
          <ac:spMkLst>
            <pc:docMk/>
            <pc:sldMk cId="3496448177" sldId="263"/>
            <ac:spMk id="37" creationId="{EED57755-8AFE-486B-858A-C92022F35402}"/>
          </ac:spMkLst>
        </pc:spChg>
        <pc:picChg chg="add mod ord">
          <ac:chgData name="Kaitlin Bocian" userId="239cd345251bdc69" providerId="LiveId" clId="{EC24FC05-5860-4C30-9503-9CB2F891A1A0}" dt="2020-09-30T01:46:18.875" v="2181" actId="26606"/>
          <ac:picMkLst>
            <pc:docMk/>
            <pc:sldMk cId="3496448177" sldId="263"/>
            <ac:picMk id="4" creationId="{A3E84336-BB70-45B6-91F9-6705A8B23391}"/>
          </ac:picMkLst>
        </pc:picChg>
        <pc:picChg chg="add mod ord">
          <ac:chgData name="Kaitlin Bocian" userId="239cd345251bdc69" providerId="LiveId" clId="{EC24FC05-5860-4C30-9503-9CB2F891A1A0}" dt="2020-09-30T01:46:18.875" v="2181" actId="26606"/>
          <ac:picMkLst>
            <pc:docMk/>
            <pc:sldMk cId="3496448177" sldId="263"/>
            <ac:picMk id="5" creationId="{B02A23B5-B1BE-4A45-B2FE-795A5315E3C7}"/>
          </ac:picMkLst>
        </pc:picChg>
        <pc:picChg chg="add mod ord">
          <ac:chgData name="Kaitlin Bocian" userId="239cd345251bdc69" providerId="LiveId" clId="{EC24FC05-5860-4C30-9503-9CB2F891A1A0}" dt="2020-09-30T01:46:18.875" v="2181" actId="26606"/>
          <ac:picMkLst>
            <pc:docMk/>
            <pc:sldMk cId="3496448177" sldId="263"/>
            <ac:picMk id="6" creationId="{4CC7868A-3B79-4291-98EC-A702BE4FA965}"/>
          </ac:picMkLst>
        </pc:picChg>
        <pc:picChg chg="add mod ord">
          <ac:chgData name="Kaitlin Bocian" userId="239cd345251bdc69" providerId="LiveId" clId="{EC24FC05-5860-4C30-9503-9CB2F891A1A0}" dt="2020-09-30T01:46:18.875" v="2181" actId="26606"/>
          <ac:picMkLst>
            <pc:docMk/>
            <pc:sldMk cId="3496448177" sldId="263"/>
            <ac:picMk id="7" creationId="{6730E454-7A45-480B-B55C-97805EF5BA35}"/>
          </ac:picMkLst>
        </pc:picChg>
        <pc:cxnChg chg="add del">
          <ac:chgData name="Kaitlin Bocian" userId="239cd345251bdc69" providerId="LiveId" clId="{EC24FC05-5860-4C30-9503-9CB2F891A1A0}" dt="2020-09-30T01:46:18.835" v="2180" actId="26606"/>
          <ac:cxnSpMkLst>
            <pc:docMk/>
            <pc:sldMk cId="3496448177" sldId="263"/>
            <ac:cxnSpMk id="16" creationId="{101B8763-7870-4868-B9C5-1A0C26DE1EEC}"/>
          </ac:cxnSpMkLst>
        </pc:cxnChg>
        <pc:cxnChg chg="add del">
          <ac:chgData name="Kaitlin Bocian" userId="239cd345251bdc69" providerId="LiveId" clId="{EC24FC05-5860-4C30-9503-9CB2F891A1A0}" dt="2020-09-30T01:46:18.835" v="2180" actId="26606"/>
          <ac:cxnSpMkLst>
            <pc:docMk/>
            <pc:sldMk cId="3496448177" sldId="263"/>
            <ac:cxnSpMk id="26" creationId="{1B5A16B8-D4DD-4B6E-8E67-8D81432CAED9}"/>
          </ac:cxnSpMkLst>
        </pc:cxnChg>
        <pc:cxnChg chg="add">
          <ac:chgData name="Kaitlin Bocian" userId="239cd345251bdc69" providerId="LiveId" clId="{EC24FC05-5860-4C30-9503-9CB2F891A1A0}" dt="2020-09-30T01:46:18.875" v="2181" actId="26606"/>
          <ac:cxnSpMkLst>
            <pc:docMk/>
            <pc:sldMk cId="3496448177" sldId="263"/>
            <ac:cxnSpMk id="34" creationId="{9C906849-6EDD-4D98-B2EF-190346EA8D59}"/>
          </ac:cxnSpMkLst>
        </pc:cxnChg>
      </pc:sldChg>
      <pc:sldChg chg="modSp new del mod">
        <pc:chgData name="Kaitlin Bocian" userId="239cd345251bdc69" providerId="LiveId" clId="{EC24FC05-5860-4C30-9503-9CB2F891A1A0}" dt="2020-09-30T01:36:22.163" v="2067" actId="47"/>
        <pc:sldMkLst>
          <pc:docMk/>
          <pc:sldMk cId="3531010945" sldId="263"/>
        </pc:sldMkLst>
        <pc:spChg chg="mod">
          <ac:chgData name="Kaitlin Bocian" userId="239cd345251bdc69" providerId="LiveId" clId="{EC24FC05-5860-4C30-9503-9CB2F891A1A0}" dt="2020-09-30T01:35:45.525" v="2054" actId="20577"/>
          <ac:spMkLst>
            <pc:docMk/>
            <pc:sldMk cId="3531010945" sldId="263"/>
            <ac:spMk id="2" creationId="{E80EFC01-E065-4D73-AA6B-90730F9479DD}"/>
          </ac:spMkLst>
        </pc:spChg>
      </pc:sldChg>
      <pc:sldChg chg="add del">
        <pc:chgData name="Kaitlin Bocian" userId="239cd345251bdc69" providerId="LiveId" clId="{EC24FC05-5860-4C30-9503-9CB2F891A1A0}" dt="2020-09-30T01:36:21.697" v="2066" actId="47"/>
        <pc:sldMkLst>
          <pc:docMk/>
          <pc:sldMk cId="1093776639" sldId="264"/>
        </pc:sldMkLst>
      </pc:sldChg>
      <pc:sldChg chg="addSp delSp modSp new mod ord">
        <pc:chgData name="Kaitlin Bocian" userId="239cd345251bdc69" providerId="LiveId" clId="{EC24FC05-5860-4C30-9503-9CB2F891A1A0}" dt="2020-09-30T01:51:30.813" v="2397"/>
        <pc:sldMkLst>
          <pc:docMk/>
          <pc:sldMk cId="2915471017" sldId="264"/>
        </pc:sldMkLst>
        <pc:spChg chg="mod">
          <ac:chgData name="Kaitlin Bocian" userId="239cd345251bdc69" providerId="LiveId" clId="{EC24FC05-5860-4C30-9503-9CB2F891A1A0}" dt="2020-09-30T01:50:58.172" v="2388" actId="20577"/>
          <ac:spMkLst>
            <pc:docMk/>
            <pc:sldMk cId="2915471017" sldId="264"/>
            <ac:spMk id="2" creationId="{A82BE508-9DB5-4710-A244-9C71B2D4486C}"/>
          </ac:spMkLst>
        </pc:spChg>
        <pc:spChg chg="del">
          <ac:chgData name="Kaitlin Bocian" userId="239cd345251bdc69" providerId="LiveId" clId="{EC24FC05-5860-4C30-9503-9CB2F891A1A0}" dt="2020-09-30T01:49:26.180" v="2272"/>
          <ac:spMkLst>
            <pc:docMk/>
            <pc:sldMk cId="2915471017" sldId="264"/>
            <ac:spMk id="3" creationId="{2C3A94EB-05D9-4665-BB47-9229FDE497D4}"/>
          </ac:spMkLst>
        </pc:spChg>
        <pc:spChg chg="add mod">
          <ac:chgData name="Kaitlin Bocian" userId="239cd345251bdc69" providerId="LiveId" clId="{EC24FC05-5860-4C30-9503-9CB2F891A1A0}" dt="2020-09-30T01:51:05.676" v="2389" actId="1076"/>
          <ac:spMkLst>
            <pc:docMk/>
            <pc:sldMk cId="2915471017" sldId="264"/>
            <ac:spMk id="6" creationId="{07CBCD9A-460F-49D4-88CF-EE510C21DAD6}"/>
          </ac:spMkLst>
        </pc:spChg>
        <pc:picChg chg="add mod">
          <ac:chgData name="Kaitlin Bocian" userId="239cd345251bdc69" providerId="LiveId" clId="{EC24FC05-5860-4C30-9503-9CB2F891A1A0}" dt="2020-09-30T01:51:22.009" v="2394" actId="1076"/>
          <ac:picMkLst>
            <pc:docMk/>
            <pc:sldMk cId="2915471017" sldId="264"/>
            <ac:picMk id="4" creationId="{AEBBF5D8-A033-4896-99E7-6AE094526041}"/>
          </ac:picMkLst>
        </pc:picChg>
        <pc:picChg chg="add mod">
          <ac:chgData name="Kaitlin Bocian" userId="239cd345251bdc69" providerId="LiveId" clId="{EC24FC05-5860-4C30-9503-9CB2F891A1A0}" dt="2020-09-30T01:51:24.984" v="2395" actId="1076"/>
          <ac:picMkLst>
            <pc:docMk/>
            <pc:sldMk cId="2915471017" sldId="264"/>
            <ac:picMk id="5" creationId="{3E9911CF-C1DA-4616-B832-902A7503FD1C}"/>
          </ac:picMkLst>
        </pc:picChg>
      </pc:sldChg>
      <pc:sldChg chg="add del">
        <pc:chgData name="Kaitlin Bocian" userId="239cd345251bdc69" providerId="LiveId" clId="{EC24FC05-5860-4C30-9503-9CB2F891A1A0}" dt="2020-09-30T01:36:20.721" v="2065" actId="47"/>
        <pc:sldMkLst>
          <pc:docMk/>
          <pc:sldMk cId="1874907416" sldId="265"/>
        </pc:sldMkLst>
      </pc:sldChg>
      <pc:sldChg chg="modSp new mod">
        <pc:chgData name="Kaitlin Bocian" userId="239cd345251bdc69" providerId="LiveId" clId="{EC24FC05-5860-4C30-9503-9CB2F891A1A0}" dt="2020-09-30T14:22:28.354" v="3209" actId="20577"/>
        <pc:sldMkLst>
          <pc:docMk/>
          <pc:sldMk cId="3184430955" sldId="265"/>
        </pc:sldMkLst>
        <pc:spChg chg="mod">
          <ac:chgData name="Kaitlin Bocian" userId="239cd345251bdc69" providerId="LiveId" clId="{EC24FC05-5860-4C30-9503-9CB2F891A1A0}" dt="2020-09-30T01:52:23.310" v="2409" actId="20577"/>
          <ac:spMkLst>
            <pc:docMk/>
            <pc:sldMk cId="3184430955" sldId="265"/>
            <ac:spMk id="2" creationId="{02175B7E-BC50-4526-AA1A-B2FDDF67B443}"/>
          </ac:spMkLst>
        </pc:spChg>
        <pc:spChg chg="mod">
          <ac:chgData name="Kaitlin Bocian" userId="239cd345251bdc69" providerId="LiveId" clId="{EC24FC05-5860-4C30-9503-9CB2F891A1A0}" dt="2020-09-30T14:22:28.354" v="3209" actId="20577"/>
          <ac:spMkLst>
            <pc:docMk/>
            <pc:sldMk cId="3184430955" sldId="265"/>
            <ac:spMk id="3" creationId="{06D605C5-D0A9-407C-8712-FA76B91FDBA2}"/>
          </ac:spMkLst>
        </pc:spChg>
      </pc:sldChg>
      <pc:sldChg chg="add del">
        <pc:chgData name="Kaitlin Bocian" userId="239cd345251bdc69" providerId="LiveId" clId="{EC24FC05-5860-4C30-9503-9CB2F891A1A0}" dt="2020-09-30T01:36:20.568" v="2064" actId="47"/>
        <pc:sldMkLst>
          <pc:docMk/>
          <pc:sldMk cId="3221321701" sldId="266"/>
        </pc:sldMkLst>
      </pc:sldChg>
      <pc:sldChg chg="add del">
        <pc:chgData name="Kaitlin Bocian" userId="239cd345251bdc69" providerId="LiveId" clId="{EC24FC05-5860-4C30-9503-9CB2F891A1A0}" dt="2020-09-30T01:36:20.355" v="2063" actId="47"/>
        <pc:sldMkLst>
          <pc:docMk/>
          <pc:sldMk cId="1404544398" sldId="267"/>
        </pc:sldMkLst>
      </pc:sldChg>
      <pc:sldChg chg="add del">
        <pc:chgData name="Kaitlin Bocian" userId="239cd345251bdc69" providerId="LiveId" clId="{EC24FC05-5860-4C30-9503-9CB2F891A1A0}" dt="2020-09-30T01:36:20.154" v="2062" actId="47"/>
        <pc:sldMkLst>
          <pc:docMk/>
          <pc:sldMk cId="3498364865" sldId="268"/>
        </pc:sldMkLst>
      </pc:sldChg>
      <pc:sldChg chg="add del">
        <pc:chgData name="Kaitlin Bocian" userId="239cd345251bdc69" providerId="LiveId" clId="{EC24FC05-5860-4C30-9503-9CB2F891A1A0}" dt="2020-09-30T01:36:19.947" v="2061" actId="47"/>
        <pc:sldMkLst>
          <pc:docMk/>
          <pc:sldMk cId="581644832" sldId="269"/>
        </pc:sldMkLst>
      </pc:sldChg>
      <pc:sldChg chg="add del">
        <pc:chgData name="Kaitlin Bocian" userId="239cd345251bdc69" providerId="LiveId" clId="{EC24FC05-5860-4C30-9503-9CB2F891A1A0}" dt="2020-09-30T01:36:19.735" v="2060" actId="47"/>
        <pc:sldMkLst>
          <pc:docMk/>
          <pc:sldMk cId="2026926605" sldId="270"/>
        </pc:sldMkLst>
      </pc:sldChg>
      <pc:sldChg chg="add del">
        <pc:chgData name="Kaitlin Bocian" userId="239cd345251bdc69" providerId="LiveId" clId="{EC24FC05-5860-4C30-9503-9CB2F891A1A0}" dt="2020-09-30T01:36:19.520" v="2059" actId="47"/>
        <pc:sldMkLst>
          <pc:docMk/>
          <pc:sldMk cId="2210889333" sldId="271"/>
        </pc:sldMkLst>
      </pc:sldChg>
      <pc:sldChg chg="add del">
        <pc:chgData name="Kaitlin Bocian" userId="239cd345251bdc69" providerId="LiveId" clId="{EC24FC05-5860-4C30-9503-9CB2F891A1A0}" dt="2020-09-30T01:36:19.265" v="2058" actId="47"/>
        <pc:sldMkLst>
          <pc:docMk/>
          <pc:sldMk cId="1708009481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0EBB5-F459-4A90-A5CF-610B182F534E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78C03B-B9F3-4F0F-A021-018E0C77BE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66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78C03B-B9F3-4F0F-A021-018E0C77BE4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14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78C03B-B9F3-4F0F-A021-018E0C77BE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521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78C03B-B9F3-4F0F-A021-018E0C77BE4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95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D3BB-C175-4C17-B608-53CF4946DF13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7FA-AB59-4030-A785-33818C25F8E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7498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D3BB-C175-4C17-B608-53CF4946DF13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7FA-AB59-4030-A785-33818C25F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49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D3BB-C175-4C17-B608-53CF4946DF13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7FA-AB59-4030-A785-33818C25F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9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D3BB-C175-4C17-B608-53CF4946DF13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7FA-AB59-4030-A785-33818C25F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39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D3BB-C175-4C17-B608-53CF4946DF13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7FA-AB59-4030-A785-33818C25F8E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982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D3BB-C175-4C17-B608-53CF4946DF13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7FA-AB59-4030-A785-33818C25F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78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D3BB-C175-4C17-B608-53CF4946DF13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7FA-AB59-4030-A785-33818C25F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384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D3BB-C175-4C17-B608-53CF4946DF13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7FA-AB59-4030-A785-33818C25F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186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D3BB-C175-4C17-B608-53CF4946DF13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7FA-AB59-4030-A785-33818C25F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72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AB4D3BB-C175-4C17-B608-53CF4946DF13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C1F7FA-AB59-4030-A785-33818C25F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22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D3BB-C175-4C17-B608-53CF4946DF13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1F7FA-AB59-4030-A785-33818C25F8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19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AB4D3BB-C175-4C17-B608-53CF4946DF13}" type="datetimeFigureOut">
              <a:rPr lang="en-US" smtClean="0"/>
              <a:t>10/11/21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FC1F7FA-AB59-4030-A785-33818C25F8E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297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A83D4-277F-4862-B4BB-326A260BDA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2931" y="2274972"/>
            <a:ext cx="8835380" cy="2038350"/>
          </a:xfrm>
        </p:spPr>
        <p:txBody>
          <a:bodyPr>
            <a:normAutofit/>
          </a:bodyPr>
          <a:lstStyle/>
          <a:p>
            <a:r>
              <a:rPr lang="en-US" sz="4800" dirty="0"/>
              <a:t>Data Mining: How should the U.S. regulate companies?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BE0360-B746-4583-9ED3-7C0E467B48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2931" y="4388069"/>
            <a:ext cx="7281787" cy="1143000"/>
          </a:xfrm>
        </p:spPr>
        <p:txBody>
          <a:bodyPr/>
          <a:lstStyle/>
          <a:p>
            <a:r>
              <a:rPr lang="en-US" dirty="0"/>
              <a:t>Kaitlin Bocian</a:t>
            </a:r>
          </a:p>
          <a:p>
            <a:r>
              <a:rPr lang="en-US" dirty="0"/>
              <a:t>BQOM 2521 Fall 2020</a:t>
            </a:r>
          </a:p>
        </p:txBody>
      </p:sp>
    </p:spTree>
    <p:extLst>
      <p:ext uri="{BB962C8B-B14F-4D97-AF65-F5344CB8AC3E}">
        <p14:creationId xmlns:p14="http://schemas.microsoft.com/office/powerpoint/2010/main" val="3262368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75B7E-BC50-4526-AA1A-B2FDDF67B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605C5-D0A9-407C-8712-FA76B91FD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The U.S. should implement a GDPR-like regulation at the federal level</a:t>
            </a:r>
          </a:p>
          <a:p>
            <a:r>
              <a:rPr lang="en-US" dirty="0"/>
              <a:t>The benefits for the citizens data safety outweighs the costs businesses will have to pay to implement and comply with the regulation’</a:t>
            </a:r>
          </a:p>
          <a:p>
            <a:r>
              <a:rPr lang="en-US" dirty="0"/>
              <a:t>The purpose of the regulation is to increase in customer trust in data security and the companies that hold the data. </a:t>
            </a:r>
          </a:p>
          <a:p>
            <a:r>
              <a:rPr lang="en-US" dirty="0"/>
              <a:t>There are associated costs for the economy and businesses due to implementation.</a:t>
            </a:r>
          </a:p>
          <a:p>
            <a:pPr marL="201168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430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9">
            <a:extLst>
              <a:ext uri="{FF2B5EF4-FFF2-40B4-BE49-F238E27FC236}">
                <a16:creationId xmlns:a16="http://schemas.microsoft.com/office/drawing/2014/main" id="{7DE3B1B8-DC38-48E8-8C31-EF790659B5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11">
            <a:extLst>
              <a:ext uri="{FF2B5EF4-FFF2-40B4-BE49-F238E27FC236}">
                <a16:creationId xmlns:a16="http://schemas.microsoft.com/office/drawing/2014/main" id="{9E63FFFE-1DB2-4A0F-B495-35782F162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1" name="Straight Connector 13">
            <a:extLst>
              <a:ext uri="{FF2B5EF4-FFF2-40B4-BE49-F238E27FC236}">
                <a16:creationId xmlns:a16="http://schemas.microsoft.com/office/drawing/2014/main" id="{32BB9A07-8AB8-4D82-B3BC-B500DDEC7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2" name="Rectangle 15">
            <a:extLst>
              <a:ext uri="{FF2B5EF4-FFF2-40B4-BE49-F238E27FC236}">
                <a16:creationId xmlns:a16="http://schemas.microsoft.com/office/drawing/2014/main" id="{80861964-D86C-4A50-8F6D-B466384A6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C1529D-7F6C-4E8B-8323-9159BBC1A935}"/>
              </a:ext>
            </a:extLst>
          </p:cNvPr>
          <p:cNvSpPr txBox="1"/>
          <p:nvPr/>
        </p:nvSpPr>
        <p:spPr>
          <a:xfrm>
            <a:off x="7859485" y="634946"/>
            <a:ext cx="3690257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Background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480643-EE9E-48EF-A34A-F81842D70F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999" y="1794403"/>
            <a:ext cx="6909801" cy="3005762"/>
          </a:xfrm>
          <a:prstGeom prst="rect">
            <a:avLst/>
          </a:prstGeom>
        </p:spPr>
      </p:pic>
      <p:cxnSp>
        <p:nvCxnSpPr>
          <p:cNvPr id="33" name="Straight Connector 17">
            <a:extLst>
              <a:ext uri="{FF2B5EF4-FFF2-40B4-BE49-F238E27FC236}">
                <a16:creationId xmlns:a16="http://schemas.microsoft.com/office/drawing/2014/main" id="{754A678E-8F30-4E92-A5BF-F5D03D011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92143" y="2085703"/>
            <a:ext cx="35661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4D6D05F-6921-4C1F-9AFA-186D2DFF69DA}"/>
              </a:ext>
            </a:extLst>
          </p:cNvPr>
          <p:cNvSpPr txBox="1"/>
          <p:nvPr/>
        </p:nvSpPr>
        <p:spPr>
          <a:xfrm>
            <a:off x="7859485" y="2198914"/>
            <a:ext cx="3690257" cy="367018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May 2018, the European Union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enacted the General Data Protection Regulation </a:t>
            </a: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The Goal: to protect consumers privacy and give them greater control over the data collected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U.S. has no equivalent regulation</a:t>
            </a:r>
          </a:p>
          <a:p>
            <a:pPr marL="742950" lvl="1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There are some federal and state laws </a:t>
            </a:r>
          </a:p>
          <a:p>
            <a:pPr marL="742950" lvl="1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 central regulatory body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" name="Rectangle 19">
            <a:extLst>
              <a:ext uri="{FF2B5EF4-FFF2-40B4-BE49-F238E27FC236}">
                <a16:creationId xmlns:a16="http://schemas.microsoft.com/office/drawing/2014/main" id="{02CE8509-9E93-4D74-BF24-661F111C7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FE9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Rectangle 21">
            <a:extLst>
              <a:ext uri="{FF2B5EF4-FFF2-40B4-BE49-F238E27FC236}">
                <a16:creationId xmlns:a16="http://schemas.microsoft.com/office/drawing/2014/main" id="{66E8BA98-E13C-403B-AC96-75E203799C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9574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51467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DE3B1B8-DC38-48E8-8C31-EF790659B5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63FFFE-1DB2-4A0F-B495-35782F162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2BB9A07-8AB8-4D82-B3BC-B500DDEC7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0861964-D86C-4A50-8F6D-B466384A6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71DB60-3E8A-4BC9-B107-429051392B01}"/>
              </a:ext>
            </a:extLst>
          </p:cNvPr>
          <p:cNvSpPr txBox="1"/>
          <p:nvPr/>
        </p:nvSpPr>
        <p:spPr>
          <a:xfrm>
            <a:off x="7859485" y="634946"/>
            <a:ext cx="3690257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Background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723FAC-91A8-4613-A35C-1849124AB4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999" y="1535285"/>
            <a:ext cx="6909801" cy="3523997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54A678E-8F30-4E92-A5BF-F5D03D011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92143" y="2085703"/>
            <a:ext cx="35661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97C152A2-E17D-489A-AE0D-3B88B02C6B5E}"/>
              </a:ext>
            </a:extLst>
          </p:cNvPr>
          <p:cNvSpPr txBox="1"/>
          <p:nvPr/>
        </p:nvSpPr>
        <p:spPr>
          <a:xfrm>
            <a:off x="7859485" y="2198914"/>
            <a:ext cx="3690257" cy="367018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There have been financial and economic costs to the U.N.’s implementation of the GDPR:</a:t>
            </a: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Foreign investments and data reliant firms have seen negative effects</a:t>
            </a: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Reduction of monthly deals in the EU and the dollar amount raised per deal</a:t>
            </a:r>
          </a:p>
          <a:p>
            <a:pPr marL="285750" indent="-28575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Char char="•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Forbes estimates that GDPR is costing US Fortune 500 companies $7.8 billion and UK companies $1.1 billion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2CE8509-9E93-4D74-BF24-661F111C7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FCB5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6E8BA98-E13C-403B-AC96-75E203799C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5147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86196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1F88EA-5B85-4782-9A95-9C738F48E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9A9E663-1F8A-406B-B295-B1EF8596D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C97561C-9294-4114-A5D6-9CF6CF68A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393F58-15F9-4F08-AD9F-A2497955EA73}"/>
              </a:ext>
            </a:extLst>
          </p:cNvPr>
          <p:cNvSpPr txBox="1"/>
          <p:nvPr/>
        </p:nvSpPr>
        <p:spPr>
          <a:xfrm>
            <a:off x="990932" y="286603"/>
            <a:ext cx="6750987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spc="-5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Alternatives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52E557-E43A-46BC-8BC6-F75691F86FAB}"/>
              </a:ext>
            </a:extLst>
          </p:cNvPr>
          <p:cNvSpPr txBox="1"/>
          <p:nvPr/>
        </p:nvSpPr>
        <p:spPr>
          <a:xfrm>
            <a:off x="1044204" y="2023962"/>
            <a:ext cx="6697715" cy="384513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defTabSz="914400">
              <a:lnSpc>
                <a:spcPct val="90000"/>
              </a:lnSpc>
              <a:buClr>
                <a:schemeClr val="accent1"/>
              </a:buClr>
              <a:buFont typeface="Calibri" panose="020F0502020204030204" pitchFamily="34" charset="0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Goal: Data mining is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allowing companies to store massive amounts of data about citizens. This can increase the harm done to citizens when there is a data breach.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Should a GDPR-like regulation be institute at the federal level in the U.S.?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 defTabSz="914400">
              <a:lnSpc>
                <a:spcPct val="90000"/>
              </a:lnSpc>
              <a:buClr>
                <a:schemeClr val="accent1"/>
              </a:buClr>
              <a:buFont typeface="Calibri" panose="020F0502020204030204" pitchFamily="34" charset="0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</a:p>
          <a:p>
            <a:pPr defTabSz="914400">
              <a:lnSpc>
                <a:spcPct val="90000"/>
              </a:lnSpc>
              <a:buClr>
                <a:schemeClr val="accent1"/>
              </a:buClr>
              <a:buFont typeface="Calibri" panose="020F0502020204030204" pitchFamily="34" charset="0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Alternatives: </a:t>
            </a:r>
          </a:p>
          <a:p>
            <a:pPr marL="342900" marR="0" lvl="0" indent="-342900" defTabSz="914400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Font typeface="Calibri" panose="020F0502020204030204" pitchFamily="34" charset="0"/>
              <a:buAutoNum type="arabicPeriod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Enact a GDPR-like regulation in the U.S. at the federal level</a:t>
            </a:r>
          </a:p>
          <a:p>
            <a:pPr marL="342900" marR="0" lvl="0" indent="-342900" defTabSz="914400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Font typeface="Calibri" panose="020F0502020204030204" pitchFamily="34" charset="0"/>
              <a:buAutoNum type="arabicPeriod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Continue regulating data mining at multiple levels (no change)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4150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7519CD-2FFF-42E3-BB0C-FEAA828B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823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91350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DE3B1B8-DC38-48E8-8C31-EF790659B5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E63FFFE-1DB2-4A0F-B495-35782F162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2BB9A07-8AB8-4D82-B3BC-B500DDEC7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F64BBAA4-C62B-4146-B49F-FE4CC4655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58C4CBE-731C-4385-A856-3D1A2A21206C}"/>
              </a:ext>
            </a:extLst>
          </p:cNvPr>
          <p:cNvSpPr txBox="1"/>
          <p:nvPr/>
        </p:nvSpPr>
        <p:spPr>
          <a:xfrm>
            <a:off x="1097280" y="286603"/>
            <a:ext cx="2961800" cy="211147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spc="-5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BOCR Model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C3E638-AB3B-4DFB-9982-D7F4509C4015}"/>
              </a:ext>
            </a:extLst>
          </p:cNvPr>
          <p:cNvSpPr txBox="1"/>
          <p:nvPr/>
        </p:nvSpPr>
        <p:spPr>
          <a:xfrm>
            <a:off x="1076432" y="2398080"/>
            <a:ext cx="2944817" cy="347101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defTabSz="914400">
              <a:lnSpc>
                <a:spcPct val="90000"/>
              </a:lnSpc>
              <a:buClr>
                <a:schemeClr val="accent1"/>
              </a:buClr>
              <a:buFont typeface="Calibri" panose="020F0502020204030204" pitchFamily="34" charset="0"/>
            </a:pPr>
            <a:r>
              <a:rPr lang="en-US" b="1">
                <a:solidFill>
                  <a:schemeClr val="tx1">
                    <a:lumMod val="75000"/>
                    <a:lumOff val="25000"/>
                  </a:schemeClr>
                </a:solidFill>
              </a:rPr>
              <a:t>Strategic Criteria:</a:t>
            </a:r>
          </a:p>
          <a:p>
            <a:pPr marL="342900" marR="0" lvl="0" indent="-342900" defTabSz="914400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Font typeface="Calibri" panose="020F0502020204030204" pitchFamily="34" charset="0"/>
              <a:buAutoNum type="arabicPeriod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Financial Cost</a:t>
            </a:r>
          </a:p>
          <a:p>
            <a:pPr marL="342900" marR="0" lvl="0" indent="-342900" defTabSz="914400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Font typeface="Calibri" panose="020F0502020204030204" pitchFamily="34" charset="0"/>
              <a:buAutoNum type="arabicPeriod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Regulatory Impact</a:t>
            </a:r>
          </a:p>
          <a:p>
            <a:pPr marL="342900" marR="0" lvl="0" indent="-342900" defTabSz="914400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Font typeface="Calibri" panose="020F0502020204030204" pitchFamily="34" charset="0"/>
              <a:buAutoNum type="arabicPeriod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Economic Impact</a:t>
            </a:r>
          </a:p>
          <a:p>
            <a:pPr marL="342900" marR="0" lvl="0" indent="-342900" defTabSz="914400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Font typeface="Calibri" panose="020F0502020204030204" pitchFamily="34" charset="0"/>
              <a:buAutoNum type="arabicPeriod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Privacy Impact</a:t>
            </a:r>
          </a:p>
          <a:p>
            <a:pPr marL="342900" marR="0" lvl="0" indent="-342900" defTabSz="914400">
              <a:lnSpc>
                <a:spcPct val="9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Font typeface="Calibri" panose="020F0502020204030204" pitchFamily="34" charset="0"/>
              <a:buAutoNum type="arabicPeriod"/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Security Impact</a:t>
            </a:r>
          </a:p>
          <a:p>
            <a:pPr defTabSz="914400">
              <a:lnSpc>
                <a:spcPct val="90000"/>
              </a:lnSpc>
              <a:buClr>
                <a:schemeClr val="accent1"/>
              </a:buClr>
              <a:buFont typeface="Calibri" panose="020F0502020204030204" pitchFamily="34" charset="0"/>
            </a:pP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9EBFB5-BCAD-47FB-A7D9-12388C68C6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371" y="643467"/>
            <a:ext cx="5735661" cy="504738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7C34054-98F8-4229-885E-04C525969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8F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2AAB964-B835-4B93-A1F3-4A30D1F38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1D21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09883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57A8F-32B0-406B-AE16-678659599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Criteria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E42A6B1-68A1-47AD-A301-AAFE2FCE31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844136"/>
              </p:ext>
            </p:extLst>
          </p:nvPr>
        </p:nvGraphicFramePr>
        <p:xfrm>
          <a:off x="1226916" y="1840375"/>
          <a:ext cx="9928764" cy="4271062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2481660">
                  <a:extLst>
                    <a:ext uri="{9D8B030D-6E8A-4147-A177-3AD203B41FA5}">
                      <a16:colId xmlns:a16="http://schemas.microsoft.com/office/drawing/2014/main" val="597272799"/>
                    </a:ext>
                  </a:extLst>
                </a:gridCol>
                <a:gridCol w="2481660">
                  <a:extLst>
                    <a:ext uri="{9D8B030D-6E8A-4147-A177-3AD203B41FA5}">
                      <a16:colId xmlns:a16="http://schemas.microsoft.com/office/drawing/2014/main" val="3839232018"/>
                    </a:ext>
                  </a:extLst>
                </a:gridCol>
                <a:gridCol w="2482722">
                  <a:extLst>
                    <a:ext uri="{9D8B030D-6E8A-4147-A177-3AD203B41FA5}">
                      <a16:colId xmlns:a16="http://schemas.microsoft.com/office/drawing/2014/main" val="2839138088"/>
                    </a:ext>
                  </a:extLst>
                </a:gridCol>
                <a:gridCol w="2482722">
                  <a:extLst>
                    <a:ext uri="{9D8B030D-6E8A-4147-A177-3AD203B41FA5}">
                      <a16:colId xmlns:a16="http://schemas.microsoft.com/office/drawing/2014/main" val="532428186"/>
                    </a:ext>
                  </a:extLst>
                </a:gridCol>
              </a:tblGrid>
              <a:tr h="355922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2000" dirty="0">
                          <a:solidFill>
                            <a:sysClr val="windowText" lastClr="000000"/>
                          </a:solidFill>
                          <a:effectLst/>
                        </a:rPr>
                        <a:t>Benefits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2000" dirty="0">
                          <a:solidFill>
                            <a:sysClr val="windowText" lastClr="000000"/>
                          </a:solidFill>
                          <a:effectLst/>
                        </a:rPr>
                        <a:t>Opportunities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264993"/>
                  </a:ext>
                </a:extLst>
              </a:tr>
              <a:tr h="3559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800" b="1">
                          <a:solidFill>
                            <a:sysClr val="windowText" lastClr="000000"/>
                          </a:solidFill>
                          <a:effectLst/>
                        </a:rPr>
                        <a:t>Financial</a:t>
                      </a:r>
                      <a:endParaRPr lang="en-US" sz="1800" b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800" b="1">
                          <a:solidFill>
                            <a:sysClr val="windowText" lastClr="000000"/>
                          </a:solidFill>
                          <a:effectLst/>
                        </a:rPr>
                        <a:t>Economic </a:t>
                      </a:r>
                      <a:endParaRPr lang="en-US" sz="1800" b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800" b="1">
                          <a:solidFill>
                            <a:sysClr val="windowText" lastClr="000000"/>
                          </a:solidFill>
                          <a:effectLst/>
                        </a:rPr>
                        <a:t>Social </a:t>
                      </a:r>
                      <a:endParaRPr lang="en-US" sz="1800" b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Financial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9883433"/>
                  </a:ext>
                </a:extLst>
              </a:tr>
              <a:tr h="3559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Data Security </a:t>
                      </a:r>
                      <a:endParaRPr lang="en-US" sz="14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 Regulation 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Consumer Confidence 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Data Standardization 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0429371"/>
                  </a:ext>
                </a:extLst>
              </a:tr>
              <a:tr h="7118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b="0">
                          <a:solidFill>
                            <a:sysClr val="windowText" lastClr="000000"/>
                          </a:solidFill>
                          <a:effectLst/>
                        </a:rPr>
                        <a:t>Data Maintenance Cost </a:t>
                      </a:r>
                      <a:endParaRPr lang="en-US" sz="1400" b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Customer Trust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Data Transparency 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 Data Security 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7120171"/>
                  </a:ext>
                </a:extLst>
              </a:tr>
              <a:tr h="3559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Data Quality </a:t>
                      </a:r>
                      <a:endParaRPr lang="en-US" sz="14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---- 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Public Relations 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----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787376"/>
                  </a:ext>
                </a:extLst>
              </a:tr>
              <a:tr h="355922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2000" b="1" dirty="0">
                          <a:solidFill>
                            <a:sysClr val="windowText" lastClr="000000"/>
                          </a:solidFill>
                          <a:effectLst/>
                        </a:rPr>
                        <a:t>Costs</a:t>
                      </a:r>
                      <a:endParaRPr lang="en-US" sz="2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2000" b="1" dirty="0">
                          <a:solidFill>
                            <a:sysClr val="windowText" lastClr="000000"/>
                          </a:solidFill>
                          <a:effectLst/>
                        </a:rPr>
                        <a:t>Risks</a:t>
                      </a:r>
                      <a:endParaRPr lang="en-US" sz="2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2921813"/>
                  </a:ext>
                </a:extLst>
              </a:tr>
              <a:tr h="3559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Financial </a:t>
                      </a:r>
                      <a:endParaRPr lang="en-US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800" b="1">
                          <a:solidFill>
                            <a:sysClr val="windowText" lastClr="000000"/>
                          </a:solidFill>
                          <a:effectLst/>
                        </a:rPr>
                        <a:t>Economic</a:t>
                      </a:r>
                      <a:endParaRPr lang="en-US" sz="1800" b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800" b="1">
                          <a:solidFill>
                            <a:sysClr val="windowText" lastClr="000000"/>
                          </a:solidFill>
                          <a:effectLst/>
                        </a:rPr>
                        <a:t>Social</a:t>
                      </a:r>
                      <a:endParaRPr lang="en-US" sz="1800" b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800" b="1" dirty="0">
                          <a:solidFill>
                            <a:sysClr val="windowText" lastClr="000000"/>
                          </a:solidFill>
                          <a:effectLst/>
                        </a:rPr>
                        <a:t>Economic </a:t>
                      </a:r>
                      <a:endParaRPr lang="en-US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3189481"/>
                  </a:ext>
                </a:extLst>
              </a:tr>
              <a:tr h="3559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Implementation</a:t>
                      </a:r>
                      <a:endParaRPr lang="en-US" sz="14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Business Investment  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Data Security 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Regulation 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1286255"/>
                  </a:ext>
                </a:extLst>
              </a:tr>
              <a:tr h="7118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Non-compliance Penalties </a:t>
                      </a:r>
                      <a:endParaRPr lang="en-US" sz="14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Strategic Data 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Public Relations 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Revenue 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4226043"/>
                  </a:ext>
                </a:extLst>
              </a:tr>
              <a:tr h="3559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  <a:effectLst/>
                        </a:rPr>
                        <a:t>Compliance </a:t>
                      </a:r>
                      <a:endParaRPr lang="en-US" sz="1400" b="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----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>
                          <a:solidFill>
                            <a:sysClr val="windowText" lastClr="000000"/>
                          </a:solidFill>
                          <a:effectLst/>
                        </a:rPr>
                        <a:t>----</a:t>
                      </a:r>
                      <a:endParaRPr lang="en-US" sz="140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en-US" sz="1400" dirty="0">
                          <a:solidFill>
                            <a:sysClr val="windowText" lastClr="000000"/>
                          </a:solidFill>
                          <a:effectLst/>
                        </a:rPr>
                        <a:t>Business Investments 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4793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2820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54458-31A7-4CF9-BBDD-5F8479CF6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87677"/>
            <a:ext cx="10058400" cy="627797"/>
          </a:xfrm>
        </p:spPr>
        <p:txBody>
          <a:bodyPr>
            <a:normAutofit fontScale="90000"/>
          </a:bodyPr>
          <a:lstStyle/>
          <a:p>
            <a:r>
              <a:rPr lang="en-US" dirty="0"/>
              <a:t>Priorities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8D5FD6-D2F4-421D-A91F-91386A3F81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907" y="2063837"/>
            <a:ext cx="5048250" cy="1600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E367C37-1814-4D25-AB40-6DAB01C7FE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7843" y="2063837"/>
            <a:ext cx="5048250" cy="14763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2A196AB-F987-4E1E-A6CC-A62C25F077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282" y="4070524"/>
            <a:ext cx="5095875" cy="1485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69CE910-FE65-4719-B32E-2746DFEECC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8793" y="4070524"/>
            <a:ext cx="5114925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349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BE508-9DB5-4710-A244-9C71B2D44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BOCR Model 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E9911CF-C1DA-4616-B832-902A7503FD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01234" y="2349978"/>
            <a:ext cx="5038725" cy="14859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EBBF5D8-A033-4896-99E7-6AE0945260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122" y="2326166"/>
            <a:ext cx="5191125" cy="15335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7CBCD9A-460F-49D4-88CF-EE510C21DAD6}"/>
              </a:ext>
            </a:extLst>
          </p:cNvPr>
          <p:cNvSpPr txBox="1"/>
          <p:nvPr/>
        </p:nvSpPr>
        <p:spPr>
          <a:xfrm>
            <a:off x="780386" y="1847097"/>
            <a:ext cx="10759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Long term - Additive (negative)							Short term - Multiplicative </a:t>
            </a:r>
          </a:p>
        </p:txBody>
      </p:sp>
    </p:spTree>
    <p:extLst>
      <p:ext uri="{BB962C8B-B14F-4D97-AF65-F5344CB8AC3E}">
        <p14:creationId xmlns:p14="http://schemas.microsoft.com/office/powerpoint/2010/main" val="2915471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11">
            <a:extLst>
              <a:ext uri="{FF2B5EF4-FFF2-40B4-BE49-F238E27FC236}">
                <a16:creationId xmlns:a16="http://schemas.microsoft.com/office/drawing/2014/main" id="{669BE28B-324E-4CC5-A612-ABE13C70F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Rectangle 13">
            <a:extLst>
              <a:ext uri="{FF2B5EF4-FFF2-40B4-BE49-F238E27FC236}">
                <a16:creationId xmlns:a16="http://schemas.microsoft.com/office/drawing/2014/main" id="{87B7A658-1C9E-485B-8AB2-4FD6C9691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4" name="Straight Connector 15">
            <a:extLst>
              <a:ext uri="{FF2B5EF4-FFF2-40B4-BE49-F238E27FC236}">
                <a16:creationId xmlns:a16="http://schemas.microsoft.com/office/drawing/2014/main" id="{9C906849-6EDD-4D98-B2EF-190346EA8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5" name="Rectangle 17">
            <a:extLst>
              <a:ext uri="{FF2B5EF4-FFF2-40B4-BE49-F238E27FC236}">
                <a16:creationId xmlns:a16="http://schemas.microsoft.com/office/drawing/2014/main" id="{903D900D-C2C3-4E38-8187-6A4943991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1" y="0"/>
            <a:ext cx="1219045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19">
            <a:extLst>
              <a:ext uri="{FF2B5EF4-FFF2-40B4-BE49-F238E27FC236}">
                <a16:creationId xmlns:a16="http://schemas.microsoft.com/office/drawing/2014/main" id="{E283ADE1-21BE-4BD8-9E90-BBCE80BD61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FB4DF5-D595-4784-A7A9-4E123895B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197" y="5120640"/>
            <a:ext cx="10058400" cy="8229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dirty="0">
                <a:solidFill>
                  <a:srgbClr val="FFFFFF"/>
                </a:solidFill>
              </a:rPr>
              <a:t>Sensitivity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30E454-7A45-480B-B55C-97805EF5BA3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8206" b="6"/>
          <a:stretch/>
        </p:blipFill>
        <p:spPr>
          <a:xfrm>
            <a:off x="634276" y="640080"/>
            <a:ext cx="2606936" cy="393192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3E84336-BB70-45B6-91F9-6705A8B2339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3571" b="1"/>
          <a:stretch/>
        </p:blipFill>
        <p:spPr>
          <a:xfrm>
            <a:off x="3394779" y="640083"/>
            <a:ext cx="2621535" cy="39282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CC7868A-3B79-4291-98EC-A702BE4FA96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803" r="12721" b="-2"/>
          <a:stretch/>
        </p:blipFill>
        <p:spPr>
          <a:xfrm>
            <a:off x="6169881" y="640077"/>
            <a:ext cx="2614236" cy="39319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02A23B5-B1BE-4A45-B2FE-795A5315E3C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14886" b="4"/>
          <a:stretch/>
        </p:blipFill>
        <p:spPr>
          <a:xfrm>
            <a:off x="8937684" y="640081"/>
            <a:ext cx="2614236" cy="3931920"/>
          </a:xfrm>
          <a:prstGeom prst="rect">
            <a:avLst/>
          </a:prstGeom>
        </p:spPr>
      </p:pic>
      <p:sp>
        <p:nvSpPr>
          <p:cNvPr id="37" name="Rectangle 21">
            <a:extLst>
              <a:ext uri="{FF2B5EF4-FFF2-40B4-BE49-F238E27FC236}">
                <a16:creationId xmlns:a16="http://schemas.microsoft.com/office/drawing/2014/main" id="{EED57755-8AFE-486B-858A-C92022F35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906176"/>
            <a:ext cx="12188952" cy="64008"/>
          </a:xfrm>
          <a:prstGeom prst="rect">
            <a:avLst/>
          </a:prstGeom>
          <a:solidFill>
            <a:srgbClr val="0000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F31C75-FCF3-4B4D-AF8F-2215370E0742}"/>
              </a:ext>
            </a:extLst>
          </p:cNvPr>
          <p:cNvSpPr txBox="1"/>
          <p:nvPr/>
        </p:nvSpPr>
        <p:spPr>
          <a:xfrm>
            <a:off x="381965" y="185195"/>
            <a:ext cx="11331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    Benefits 				 	Opportunities 				     Costs 						Risks</a:t>
            </a:r>
          </a:p>
        </p:txBody>
      </p:sp>
    </p:spTree>
    <p:extLst>
      <p:ext uri="{BB962C8B-B14F-4D97-AF65-F5344CB8AC3E}">
        <p14:creationId xmlns:p14="http://schemas.microsoft.com/office/powerpoint/2010/main" val="349644817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401</Words>
  <Application>Microsoft Macintosh PowerPoint</Application>
  <PresentationFormat>Widescreen</PresentationFormat>
  <Paragraphs>78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Calibri</vt:lpstr>
      <vt:lpstr>Calibri Light</vt:lpstr>
      <vt:lpstr>Retrospect</vt:lpstr>
      <vt:lpstr>Data Mining: How should the U.S. regulate companies?</vt:lpstr>
      <vt:lpstr>PowerPoint Presentation</vt:lpstr>
      <vt:lpstr>PowerPoint Presentation</vt:lpstr>
      <vt:lpstr>PowerPoint Presentation</vt:lpstr>
      <vt:lpstr>PowerPoint Presentation</vt:lpstr>
      <vt:lpstr>Control Criteria </vt:lpstr>
      <vt:lpstr>Priorities</vt:lpstr>
      <vt:lpstr>Full BOCR Model Results</vt:lpstr>
      <vt:lpstr>Sensitivity 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Mining: How should the U.S. regulate companies?</dc:title>
  <dc:creator>Kaitlin Bocian</dc:creator>
  <cp:lastModifiedBy>LR Wei</cp:lastModifiedBy>
  <cp:revision>2</cp:revision>
  <dcterms:created xsi:type="dcterms:W3CDTF">2020-09-30T01:46:18Z</dcterms:created>
  <dcterms:modified xsi:type="dcterms:W3CDTF">2021-10-11T21:24:28Z</dcterms:modified>
</cp:coreProperties>
</file>