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8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WHO SHOULD BE THE NEXT VICE PRESIDENT OF INDONESIA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Akbar </a:t>
            </a:r>
            <a:r>
              <a:rPr lang="en-US" dirty="0" err="1"/>
              <a:t>Tanjung</a:t>
            </a:r>
            <a:endParaRPr lang="en-US" dirty="0"/>
          </a:p>
          <a:p>
            <a:r>
              <a:rPr lang="en-US" dirty="0" err="1"/>
              <a:t>Amien</a:t>
            </a:r>
            <a:r>
              <a:rPr lang="en-US" dirty="0"/>
              <a:t> </a:t>
            </a:r>
            <a:r>
              <a:rPr lang="en-US" dirty="0" err="1"/>
              <a:t>Rais</a:t>
            </a:r>
            <a:endParaRPr lang="en-US" dirty="0"/>
          </a:p>
          <a:p>
            <a:r>
              <a:rPr lang="en-US" dirty="0" err="1"/>
              <a:t>Cak</a:t>
            </a:r>
            <a:r>
              <a:rPr lang="en-US" dirty="0"/>
              <a:t> Nur</a:t>
            </a:r>
          </a:p>
          <a:p>
            <a:r>
              <a:rPr lang="en-US" dirty="0" err="1"/>
              <a:t>Hamengku</a:t>
            </a:r>
            <a:r>
              <a:rPr lang="en-US" dirty="0"/>
              <a:t> </a:t>
            </a:r>
            <a:r>
              <a:rPr lang="en-US" dirty="0" err="1"/>
              <a:t>Buwono</a:t>
            </a:r>
            <a:endParaRPr lang="en-US" dirty="0"/>
          </a:p>
          <a:p>
            <a:r>
              <a:rPr lang="en-US" dirty="0"/>
              <a:t>Jusuf </a:t>
            </a:r>
            <a:r>
              <a:rPr lang="en-US" dirty="0" err="1"/>
              <a:t>Kalla</a:t>
            </a:r>
            <a:endParaRPr lang="en-US" dirty="0"/>
          </a:p>
          <a:p>
            <a:r>
              <a:rPr lang="en-US" dirty="0"/>
              <a:t>SBY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84B1D2-55E5-A646-B402-15BA0FB03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" y="1930399"/>
            <a:ext cx="7383349" cy="299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1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91F1CD-5310-6446-8FFB-4EEA84841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862" y="1370476"/>
            <a:ext cx="72390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36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4F5A-6760-D541-81BB-EC7ACCCC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9A856-2013-624A-A853-5809A5EBF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261EA1-25E5-9646-8912-D05357269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86" y="2330452"/>
            <a:ext cx="8816114" cy="177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51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3331</TotalTime>
  <Words>43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WHO SHOULD BE THE NEXT VICE PRESIDENT OF INDONESIA           </vt:lpstr>
      <vt:lpstr>Strategic Criteria</vt:lpstr>
      <vt:lpstr>Model – BOCR subnets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62</cp:revision>
  <dcterms:created xsi:type="dcterms:W3CDTF">2020-07-09T21:59:17Z</dcterms:created>
  <dcterms:modified xsi:type="dcterms:W3CDTF">2020-07-24T02:33:41Z</dcterms:modified>
</cp:coreProperties>
</file>