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62" r:id="rId4"/>
    <p:sldId id="257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7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0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C13C-0037-49BF-9F3C-0DAFB3D043E0}" type="datetimeFigureOut">
              <a:rPr lang="en-US" smtClean="0"/>
              <a:t>7/19/20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FB18-5CE7-48AA-A46D-D950B6BE9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380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C13C-0037-49BF-9F3C-0DAFB3D043E0}" type="datetimeFigureOut">
              <a:rPr lang="en-US" smtClean="0"/>
              <a:t>7/19/20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FB18-5CE7-48AA-A46D-D950B6BE9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05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C13C-0037-49BF-9F3C-0DAFB3D043E0}" type="datetimeFigureOut">
              <a:rPr lang="en-US" smtClean="0"/>
              <a:t>7/19/20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FB18-5CE7-48AA-A46D-D950B6BE9C9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6497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C13C-0037-49BF-9F3C-0DAFB3D043E0}" type="datetimeFigureOut">
              <a:rPr lang="en-US" smtClean="0"/>
              <a:t>7/19/20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FB18-5CE7-48AA-A46D-D950B6BE9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09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C13C-0037-49BF-9F3C-0DAFB3D043E0}" type="datetimeFigureOut">
              <a:rPr lang="en-US" smtClean="0"/>
              <a:t>7/19/20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FB18-5CE7-48AA-A46D-D950B6BE9C9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2622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C13C-0037-49BF-9F3C-0DAFB3D043E0}" type="datetimeFigureOut">
              <a:rPr lang="en-US" smtClean="0"/>
              <a:t>7/19/20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FB18-5CE7-48AA-A46D-D950B6BE9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52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C13C-0037-49BF-9F3C-0DAFB3D043E0}" type="datetimeFigureOut">
              <a:rPr lang="en-US" smtClean="0"/>
              <a:t>7/19/20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FB18-5CE7-48AA-A46D-D950B6BE9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523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C13C-0037-49BF-9F3C-0DAFB3D043E0}" type="datetimeFigureOut">
              <a:rPr lang="en-US" smtClean="0"/>
              <a:t>7/19/20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FB18-5CE7-48AA-A46D-D950B6BE9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909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C13C-0037-49BF-9F3C-0DAFB3D043E0}" type="datetimeFigureOut">
              <a:rPr lang="en-US" smtClean="0"/>
              <a:t>7/19/20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FB18-5CE7-48AA-A46D-D950B6BE9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40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C13C-0037-49BF-9F3C-0DAFB3D043E0}" type="datetimeFigureOut">
              <a:rPr lang="en-US" smtClean="0"/>
              <a:t>7/19/20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FB18-5CE7-48AA-A46D-D950B6BE9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37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C13C-0037-49BF-9F3C-0DAFB3D043E0}" type="datetimeFigureOut">
              <a:rPr lang="en-US" smtClean="0"/>
              <a:t>7/19/20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FB18-5CE7-48AA-A46D-D950B6BE9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719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C13C-0037-49BF-9F3C-0DAFB3D043E0}" type="datetimeFigureOut">
              <a:rPr lang="en-US" smtClean="0"/>
              <a:t>7/19/20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FB18-5CE7-48AA-A46D-D950B6BE9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720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C13C-0037-49BF-9F3C-0DAFB3D043E0}" type="datetimeFigureOut">
              <a:rPr lang="en-US" smtClean="0"/>
              <a:t>7/19/20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FB18-5CE7-48AA-A46D-D950B6BE9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67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C13C-0037-49BF-9F3C-0DAFB3D043E0}" type="datetimeFigureOut">
              <a:rPr lang="en-US" smtClean="0"/>
              <a:t>7/19/20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FB18-5CE7-48AA-A46D-D950B6BE9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73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C13C-0037-49BF-9F3C-0DAFB3D043E0}" type="datetimeFigureOut">
              <a:rPr lang="en-US" smtClean="0"/>
              <a:t>7/19/20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FB18-5CE7-48AA-A46D-D950B6BE9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641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C13C-0037-49BF-9F3C-0DAFB3D043E0}" type="datetimeFigureOut">
              <a:rPr lang="en-US" smtClean="0"/>
              <a:t>7/19/20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FB18-5CE7-48AA-A46D-D950B6BE9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699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2C13C-0037-49BF-9F3C-0DAFB3D043E0}" type="datetimeFigureOut">
              <a:rPr lang="en-US" smtClean="0"/>
              <a:t>7/19/20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18FFB18-5CE7-48AA-A46D-D950B6BE9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2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28910D-F020-4FF1-B52E-692A3FA88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765717"/>
            <a:ext cx="7341221" cy="1320800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ANP BOCR	- </a:t>
            </a:r>
            <a:r>
              <a:rPr lang="en-US" b="1" dirty="0"/>
              <a:t>VALUE OF A NATIONAL IDENTIFICATION SYSTEM </a:t>
            </a:r>
            <a:br>
              <a:rPr lang="en-US" dirty="0"/>
            </a:br>
            <a:r>
              <a:rPr lang="en-US" b="1" dirty="0"/>
              <a:t>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sz="3200" dirty="0"/>
            </a:br>
            <a:br>
              <a:rPr lang="en-US" dirty="0"/>
            </a:b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932B7A4-BFE6-4378-99DE-2D6E61045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2792686"/>
            <a:ext cx="7695415" cy="34389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ALTERNATIVES:  </a:t>
            </a:r>
          </a:p>
          <a:p>
            <a:r>
              <a:rPr lang="en-US" dirty="0"/>
              <a:t>National ID system</a:t>
            </a:r>
          </a:p>
          <a:p>
            <a:r>
              <a:rPr lang="en-US" dirty="0"/>
              <a:t>No change 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30454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58E69-55D9-474C-8FD6-0AFA9013E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423" y="394495"/>
            <a:ext cx="6347713" cy="1320800"/>
          </a:xfrm>
        </p:spPr>
        <p:txBody>
          <a:bodyPr/>
          <a:lstStyle/>
          <a:p>
            <a:r>
              <a:rPr lang="en-US" dirty="0"/>
              <a:t>Model – BOCR subnets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59BFD8-BDAB-6F41-AF5B-92D4AC227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337C4F-D543-0C4C-B2B8-FB3A51819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047" y="1593385"/>
            <a:ext cx="8210439" cy="388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103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58E69-55D9-474C-8FD6-0AFA9013E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423" y="394495"/>
            <a:ext cx="6347713" cy="1320800"/>
          </a:xfrm>
        </p:spPr>
        <p:txBody>
          <a:bodyPr/>
          <a:lstStyle/>
          <a:p>
            <a:r>
              <a:rPr lang="en-US" dirty="0"/>
              <a:t>Model – BOCR subnets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59BFD8-BDAB-6F41-AF5B-92D4AC227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7D8864-12FC-A44C-BA6F-74807AAB1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422" y="1612106"/>
            <a:ext cx="8634809" cy="415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446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66BFA-9B2E-4347-A8D2-C6FFE8DCC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EF8112-B091-4E10-9BD9-E70F151E9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71C4A8-C5C7-EC4E-9493-635AB0ADE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309" y="1930400"/>
            <a:ext cx="8601381" cy="251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84064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324</TotalTime>
  <Words>33</Words>
  <Application>Microsoft Macintosh PowerPoint</Application>
  <PresentationFormat>On-screen Show (4:3)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Trebuchet MS</vt:lpstr>
      <vt:lpstr>Wingdings 3</vt:lpstr>
      <vt:lpstr>Facet</vt:lpstr>
      <vt:lpstr>ANP BOCR - VALUE OF A NATIONAL IDENTIFICATION SYSTEM        </vt:lpstr>
      <vt:lpstr>Model – BOCR subnets</vt:lpstr>
      <vt:lpstr>Model – BOCR subnets</vt:lpstr>
      <vt:lpstr>Results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ANP - MARKET SHARE OF ATHLETIC SPORTS SHOES</dc:title>
  <dc:creator>Wei, Lirong</dc:creator>
  <cp:lastModifiedBy>LR Wei</cp:lastModifiedBy>
  <cp:revision>41</cp:revision>
  <dcterms:created xsi:type="dcterms:W3CDTF">2020-07-09T21:59:17Z</dcterms:created>
  <dcterms:modified xsi:type="dcterms:W3CDTF">2020-07-19T23:38:10Z</dcterms:modified>
</cp:coreProperties>
</file>