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THE BEST POLICY FOR DEALING WITH PEOPLE WHO HAVE LEFT WELFARE BENEFITS SINCE WELFARE REFORM </a:t>
            </a:r>
            <a:br>
              <a:rPr lang="en-US" dirty="0"/>
            </a:br>
            <a:r>
              <a:rPr lang="en-US" b="1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Assist with child care and health care</a:t>
            </a:r>
          </a:p>
          <a:p>
            <a:r>
              <a:rPr lang="en-US" dirty="0"/>
              <a:t>Place to low-wage jobs</a:t>
            </a:r>
          </a:p>
          <a:p>
            <a:r>
              <a:rPr lang="en-US" dirty="0"/>
              <a:t>Return to welfare</a:t>
            </a:r>
          </a:p>
          <a:p>
            <a:r>
              <a:rPr lang="en-US" dirty="0"/>
              <a:t>T&amp;E programs.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F2EC1-78AA-3B40-9CCF-74928EB8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88" y="1757826"/>
            <a:ext cx="70866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0609B-CEAD-C647-A066-51D953CE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130300"/>
            <a:ext cx="73279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A53C0-7CB0-9B47-95D4-306C1371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710663"/>
            <a:ext cx="7251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ECCB-BDC0-2B4C-8F5B-AD18CD99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733550"/>
            <a:ext cx="7747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</TotalTime>
  <Words>58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THE BEST POLICY FOR DEALING WITH PEOPLE WHO HAVE LEFT WELFARE BENEFITS SINCE WELFARE REFORM    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38</cp:revision>
  <dcterms:created xsi:type="dcterms:W3CDTF">2020-07-09T21:59:17Z</dcterms:created>
  <dcterms:modified xsi:type="dcterms:W3CDTF">2020-07-19T23:24:17Z</dcterms:modified>
</cp:coreProperties>
</file>