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1" r:id="rId4"/>
    <p:sldId id="262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609600"/>
            <a:ext cx="7341221" cy="13208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ANP BOCR	- </a:t>
            </a:r>
            <a:r>
              <a:rPr lang="en-US" b="1" dirty="0"/>
              <a:t>SHOULD THE DEATH PENALTY BE ABOLISHED?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3200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792686"/>
            <a:ext cx="7695415" cy="3438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ALTERNATIVES:  </a:t>
            </a:r>
          </a:p>
          <a:p>
            <a:r>
              <a:rPr lang="en-US" dirty="0"/>
              <a:t>Death penalty</a:t>
            </a:r>
          </a:p>
          <a:p>
            <a:r>
              <a:rPr lang="en-US" dirty="0"/>
              <a:t>Life in prison (without the possibility of parole)</a:t>
            </a:r>
          </a:p>
          <a:p>
            <a:r>
              <a:rPr lang="en-US" dirty="0"/>
              <a:t>Life in prison with rehabilitation (and subsequently the possibility of parole)</a:t>
            </a:r>
          </a:p>
          <a:p>
            <a:r>
              <a:rPr lang="en-US" dirty="0"/>
              <a:t>Shorter – term imprisonment: Rehab.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61D7-5903-CD4F-B0C0-3B198C91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EFDB5-7874-3C47-B066-D25AF7E32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FAD06-2ECF-BC4A-B6EF-B9B2A7614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962150"/>
            <a:ext cx="90297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DA78C-B7AC-804B-8C86-4A436272A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8" y="1174835"/>
            <a:ext cx="8195733" cy="512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961BC-1B7D-C146-818A-648C492A8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2413"/>
            <a:ext cx="9144000" cy="393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8112-B091-4E10-9BD9-E70F151E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7C34DC-4F1B-B148-9454-8E1D40B25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270000"/>
            <a:ext cx="8094133" cy="524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306</TotalTime>
  <Words>61</Words>
  <Application>Microsoft Macintosh PowerPoint</Application>
  <PresentationFormat>On-screen Show (4:3)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SHOULD THE DEATH PENALTY BE ABOLISHED?      </vt:lpstr>
      <vt:lpstr>Strategic Criteria</vt:lpstr>
      <vt:lpstr>Model – BOCR subnets</vt:lpstr>
      <vt:lpstr>Model – BOCR subnets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33</cp:revision>
  <dcterms:created xsi:type="dcterms:W3CDTF">2020-07-09T21:59:17Z</dcterms:created>
  <dcterms:modified xsi:type="dcterms:W3CDTF">2020-07-19T21:56:16Z</dcterms:modified>
</cp:coreProperties>
</file>