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62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b="1" dirty="0"/>
              <a:t>LEGALIZATION OF MARIJUANA FOR MEDICINAL PURPOSES</a:t>
            </a:r>
            <a:br>
              <a:rPr lang="en-US" dirty="0"/>
            </a:br>
            <a:br>
              <a:rPr lang="en-US" dirty="0"/>
            </a:b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ALTERNATIVES:  </a:t>
            </a:r>
          </a:p>
          <a:p>
            <a:r>
              <a:rPr lang="en-US" dirty="0"/>
              <a:t>Full legalization</a:t>
            </a:r>
          </a:p>
          <a:p>
            <a:r>
              <a:rPr lang="en-US" dirty="0"/>
              <a:t>Legalize for medicinal treatment</a:t>
            </a:r>
          </a:p>
          <a:p>
            <a:r>
              <a:rPr lang="en-US" dirty="0"/>
              <a:t>Legalize for pain treatment</a:t>
            </a:r>
          </a:p>
          <a:p>
            <a:r>
              <a:rPr lang="en-US" dirty="0"/>
              <a:t>No legalization.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61D7-5903-CD4F-B0C0-3B198C91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EFDB5-7874-3C47-B066-D25AF7E32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4E658-64CE-294B-A7BE-7419F2A8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739900"/>
            <a:ext cx="70866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556C4-1AAF-7449-92B6-6CFC96D8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635"/>
            <a:ext cx="9144000" cy="53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3A9DF-B1F8-074E-A96E-FCFF528E5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391"/>
            <a:ext cx="9144000" cy="50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31798-303C-5C46-9049-476D367F8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629"/>
            <a:ext cx="9144000" cy="40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</TotalTime>
  <Words>40</Words>
  <Application>Microsoft Macintosh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LEGALIZATION OF MARIJUANA FOR MEDICINAL PURPOSES    </vt:lpstr>
      <vt:lpstr>Strategic Criteria</vt:lpstr>
      <vt:lpstr>Model – BOCR subnets</vt:lpstr>
      <vt:lpstr>Model – BOCR subnets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32</cp:revision>
  <dcterms:created xsi:type="dcterms:W3CDTF">2020-07-09T21:59:17Z</dcterms:created>
  <dcterms:modified xsi:type="dcterms:W3CDTF">2020-07-19T19:21:48Z</dcterms:modified>
</cp:coreProperties>
</file>