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1" r:id="rId4"/>
    <p:sldId id="262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609600"/>
            <a:ext cx="7341221" cy="13208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ANP BOCR	- </a:t>
            </a:r>
            <a:r>
              <a:rPr lang="en-US" b="1" dirty="0"/>
              <a:t>LEGAL DRINKING AGE </a:t>
            </a:r>
            <a:br>
              <a:rPr lang="en-US" dirty="0"/>
            </a:br>
            <a:br>
              <a:rPr lang="en-US" sz="3200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792686"/>
            <a:ext cx="7695415" cy="3438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ALTERNATIVES:  </a:t>
            </a:r>
          </a:p>
          <a:p>
            <a:r>
              <a:rPr lang="en-US" dirty="0"/>
              <a:t>Lower the drinking age to 18</a:t>
            </a:r>
          </a:p>
          <a:p>
            <a:r>
              <a:rPr lang="en-US" dirty="0"/>
              <a:t>Lower the drinking age to 18 for beer and wine</a:t>
            </a:r>
          </a:p>
          <a:p>
            <a:r>
              <a:rPr lang="en-US" dirty="0"/>
              <a:t>Keep the drinking age at 21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61D7-5903-CD4F-B0C0-3B198C91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EFDB5-7874-3C47-B066-D25AF7E32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A243A-81ED-5544-A293-C3EF04A6A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1532863"/>
            <a:ext cx="90551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9C88B-3489-7A44-885F-91878B64D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2" y="1411282"/>
            <a:ext cx="7259444" cy="520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860DF-2A4E-BC44-B457-E10B3DEF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23" y="1054895"/>
            <a:ext cx="8236843" cy="56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8112-B091-4E10-9BD9-E70F151E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02347-8DF6-C447-A7C4-E559865A2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518421"/>
            <a:ext cx="8118088" cy="44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151</TotalTime>
  <Words>45</Words>
  <Application>Microsoft Macintosh PowerPoint</Application>
  <PresentationFormat>On-screen Show (4:3)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LEGAL DRINKING AGE    </vt:lpstr>
      <vt:lpstr>Strategic Criteria</vt:lpstr>
      <vt:lpstr>Model – BOCR subnets</vt:lpstr>
      <vt:lpstr>Model – BOCR subnets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31</cp:revision>
  <dcterms:created xsi:type="dcterms:W3CDTF">2020-07-09T21:59:17Z</dcterms:created>
  <dcterms:modified xsi:type="dcterms:W3CDTF">2020-07-19T19:17:33Z</dcterms:modified>
</cp:coreProperties>
</file>