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3" r:id="rId3"/>
    <p:sldId id="261" r:id="rId4"/>
    <p:sldId id="262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6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8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0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6497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9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2622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52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2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0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4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3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1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20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67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41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9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2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28910D-F020-4FF1-B52E-692A3FA88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609600"/>
            <a:ext cx="7341221" cy="13208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ANP BOCR	- </a:t>
            </a:r>
            <a:r>
              <a:rPr lang="en-US" b="1" dirty="0"/>
              <a:t>CITY SELECTION FOR THE NATIONAL MAGLEV PROGRAM</a:t>
            </a:r>
            <a:br>
              <a:rPr lang="en-US" dirty="0"/>
            </a:br>
            <a:br>
              <a:rPr lang="en-US" sz="3200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32B7A4-BFE6-4378-99DE-2D6E61045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792686"/>
            <a:ext cx="7695415" cy="3438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ALTERNATIVES:  </a:t>
            </a:r>
          </a:p>
          <a:p>
            <a:r>
              <a:rPr lang="en-US" dirty="0"/>
              <a:t>Pittsburgh</a:t>
            </a:r>
          </a:p>
          <a:p>
            <a:r>
              <a:rPr lang="en-US" dirty="0"/>
              <a:t>Baltimore/Washington</a:t>
            </a:r>
          </a:p>
          <a:p>
            <a:r>
              <a:rPr lang="en-US" dirty="0"/>
              <a:t>Atlanta. 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3045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C61D7-5903-CD4F-B0C0-3B198C91F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EFDB5-7874-3C47-B066-D25AF7E32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5BE318-0DE5-3148-AD07-A484F144A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1689100"/>
            <a:ext cx="89281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41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8E69-55D9-474C-8FD6-0AFA9013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23" y="394495"/>
            <a:ext cx="6347713" cy="1320800"/>
          </a:xfrm>
        </p:spPr>
        <p:txBody>
          <a:bodyPr/>
          <a:lstStyle/>
          <a:p>
            <a:r>
              <a:rPr lang="en-US" dirty="0"/>
              <a:t>Model – BOCR subnets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59BFD8-BDAB-6F41-AF5B-92D4AC227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1088E-4338-B24A-A9A6-A1FB35B76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68" y="984804"/>
            <a:ext cx="7818863" cy="569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03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8E69-55D9-474C-8FD6-0AFA9013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23" y="394495"/>
            <a:ext cx="6347713" cy="1320800"/>
          </a:xfrm>
        </p:spPr>
        <p:txBody>
          <a:bodyPr/>
          <a:lstStyle/>
          <a:p>
            <a:r>
              <a:rPr lang="en-US" dirty="0"/>
              <a:t>Model – BOCR subnets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59BFD8-BDAB-6F41-AF5B-92D4AC227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22A52D-DF94-E543-A3E4-276D05565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31" y="1054895"/>
            <a:ext cx="8095785" cy="529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46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66BFA-9B2E-4347-A8D2-C6FFE8DC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EF8112-B091-4E10-9BD9-E70F151E9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52009-0FB4-C04F-9E2C-0D91561BF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6143"/>
            <a:ext cx="9144000" cy="32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4064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98</TotalTime>
  <Words>33</Words>
  <Application>Microsoft Macintosh PowerPoint</Application>
  <PresentationFormat>On-screen Show (4:3)</PresentationFormat>
  <Paragraphs>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Facet</vt:lpstr>
      <vt:lpstr>ANP BOCR - CITY SELECTION FOR THE NATIONAL MAGLEV PROGRAM   </vt:lpstr>
      <vt:lpstr>Strategic Criteria</vt:lpstr>
      <vt:lpstr>Model – BOCR subnets</vt:lpstr>
      <vt:lpstr>Model – BOCR subnets</vt:lpstr>
      <vt:lpstr>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ANP - MARKET SHARE OF ATHLETIC SPORTS SHOES</dc:title>
  <dc:creator>Wei, Lirong</dc:creator>
  <cp:lastModifiedBy>LR Wei</cp:lastModifiedBy>
  <cp:revision>30</cp:revision>
  <dcterms:created xsi:type="dcterms:W3CDTF">2020-07-09T21:59:17Z</dcterms:created>
  <dcterms:modified xsi:type="dcterms:W3CDTF">2020-07-19T18:24:15Z</dcterms:modified>
</cp:coreProperties>
</file>