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3" r:id="rId3"/>
    <p:sldId id="261" r:id="rId4"/>
    <p:sldId id="262" r:id="rId5"/>
    <p:sldId id="257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60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380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105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46497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09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2622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526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230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909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40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37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19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20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67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73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641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99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2C13C-0037-49BF-9F3C-0DAFB3D043E0}" type="datetimeFigureOut">
              <a:rPr lang="en-US" smtClean="0"/>
              <a:t>7/19/20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18FFB18-5CE7-48AA-A46D-D950B6BE9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26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28910D-F020-4FF1-B52E-692A3FA88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8" y="609600"/>
            <a:ext cx="7341221" cy="1320800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ANP BOCR	- </a:t>
            </a:r>
            <a:r>
              <a:rPr lang="en-US" b="1" dirty="0"/>
              <a:t>ARCTIC NATIONAL WILDLIFE REFUGE </a:t>
            </a:r>
            <a:br>
              <a:rPr lang="en-US" dirty="0"/>
            </a:br>
            <a:br>
              <a:rPr lang="en-US" sz="3200" dirty="0"/>
            </a:br>
            <a:br>
              <a:rPr lang="en-US" dirty="0"/>
            </a:b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932B7A4-BFE6-4378-99DE-2D6E61045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2792686"/>
            <a:ext cx="7695415" cy="34389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ALTERNATIVES:  </a:t>
            </a:r>
          </a:p>
          <a:p>
            <a:r>
              <a:rPr lang="en-US" dirty="0"/>
              <a:t>Drill or Do not drill for oil.</a:t>
            </a:r>
          </a:p>
          <a:p>
            <a:pPr marL="0" indent="0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30454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C61D7-5903-CD4F-B0C0-3B198C91F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Strategic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1EFDB5-7874-3C47-B066-D25AF7E32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84F89C-2395-3444-9F97-29D5B43F4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446" y="1637990"/>
            <a:ext cx="8440965" cy="450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841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58E69-55D9-474C-8FD6-0AFA9013E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423" y="394495"/>
            <a:ext cx="6347713" cy="1320800"/>
          </a:xfrm>
        </p:spPr>
        <p:txBody>
          <a:bodyPr/>
          <a:lstStyle/>
          <a:p>
            <a:r>
              <a:rPr lang="en-US" dirty="0"/>
              <a:t>Model – BOCR subnets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59BFD8-BDAB-6F41-AF5B-92D4AC227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711397-9446-7443-8156-55874EFC1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5833"/>
            <a:ext cx="9144000" cy="603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03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58E69-55D9-474C-8FD6-0AFA9013E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423" y="394495"/>
            <a:ext cx="6347713" cy="1320800"/>
          </a:xfrm>
        </p:spPr>
        <p:txBody>
          <a:bodyPr/>
          <a:lstStyle/>
          <a:p>
            <a:r>
              <a:rPr lang="en-US" dirty="0"/>
              <a:t>Model – BOCR subnets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59BFD8-BDAB-6F41-AF5B-92D4AC227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9A97C0-222B-3B41-9D9A-765044580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994545"/>
            <a:ext cx="7627680" cy="586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446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66BFA-9B2E-4347-A8D2-C6FFE8DCC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8EF8112-B091-4E10-9BD9-E70F151E9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69D48F-4243-A447-B550-E967AD797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5467"/>
            <a:ext cx="9144000" cy="302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4064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96</TotalTime>
  <Words>32</Words>
  <Application>Microsoft Macintosh PowerPoint</Application>
  <PresentationFormat>On-screen Show (4:3)</PresentationFormat>
  <Paragraphs>7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Trebuchet MS</vt:lpstr>
      <vt:lpstr>Wingdings 3</vt:lpstr>
      <vt:lpstr>Facet</vt:lpstr>
      <vt:lpstr>ANP BOCR - ARCTIC NATIONAL WILDLIFE REFUGE    </vt:lpstr>
      <vt:lpstr>Strategic Criteria</vt:lpstr>
      <vt:lpstr>Model – BOCR subnets</vt:lpstr>
      <vt:lpstr>Model – BOCR subnets</vt:lpstr>
      <vt:lpstr>Results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ANP - MARKET SHARE OF ATHLETIC SPORTS SHOES</dc:title>
  <dc:creator>Wei, Lirong</dc:creator>
  <cp:lastModifiedBy>LR Wei</cp:lastModifiedBy>
  <cp:revision>29</cp:revision>
  <dcterms:created xsi:type="dcterms:W3CDTF">2020-07-09T21:59:17Z</dcterms:created>
  <dcterms:modified xsi:type="dcterms:W3CDTF">2020-07-19T18:23:58Z</dcterms:modified>
</cp:coreProperties>
</file>