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8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49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0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62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2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C13C-0037-49BF-9F3C-0DAFB3D043E0}" type="datetimeFigureOut">
              <a:rPr lang="en-US" smtClean="0"/>
              <a:t>7/19/20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8FFB18-5CE7-48AA-A46D-D950B6BE9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8910D-F020-4FF1-B52E-692A3FA8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609600"/>
            <a:ext cx="7341221" cy="1320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ANP BOCR	- </a:t>
            </a:r>
            <a:r>
              <a:rPr lang="en-US" b="1" dirty="0"/>
              <a:t>AFFIRMATIVE ACTION POLICIES </a:t>
            </a:r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32B7A4-BFE6-4378-99DE-2D6E61045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792686"/>
            <a:ext cx="7695415" cy="3438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ALTERNATIVES:  </a:t>
            </a:r>
          </a:p>
          <a:p>
            <a:r>
              <a:rPr lang="en-US" dirty="0"/>
              <a:t>Abolish affirmative action</a:t>
            </a:r>
          </a:p>
          <a:p>
            <a:r>
              <a:rPr lang="en-US" dirty="0"/>
              <a:t>Leave as is</a:t>
            </a:r>
          </a:p>
          <a:p>
            <a:r>
              <a:rPr lang="en-US" dirty="0"/>
              <a:t>Modify current policies 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045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8E69-55D9-474C-8FD6-0AFA9013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3" y="394495"/>
            <a:ext cx="6347713" cy="1320800"/>
          </a:xfrm>
        </p:spPr>
        <p:txBody>
          <a:bodyPr/>
          <a:lstStyle/>
          <a:p>
            <a:r>
              <a:rPr lang="en-US" dirty="0"/>
              <a:t>Model – BOCR subnets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9BFD8-BDAB-6F41-AF5B-92D4AC22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1EAE-6417-AB41-A98D-11588280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263650"/>
            <a:ext cx="89027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66BFA-9B2E-4347-A8D2-C6FFE8DC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EF8112-B091-4E10-9BD9-E70F151E9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3D0DF-E6E1-4C41-9FF7-BFCC05916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771650"/>
            <a:ext cx="89154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406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25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ANP BOCR - AFFIRMATIVE ACTION POLICIES   </vt:lpstr>
      <vt:lpstr>Model – BOCR subnets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ANP - MARKET SHARE OF ATHLETIC SPORTS SHOES</dc:title>
  <dc:creator>Wei, Lirong</dc:creator>
  <cp:lastModifiedBy>LR Wei</cp:lastModifiedBy>
  <cp:revision>27</cp:revision>
  <dcterms:created xsi:type="dcterms:W3CDTF">2020-07-09T21:59:17Z</dcterms:created>
  <dcterms:modified xsi:type="dcterms:W3CDTF">2020-07-19T17:57:53Z</dcterms:modified>
</cp:coreProperties>
</file>