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72" r:id="rId5"/>
    <p:sldId id="258" r:id="rId6"/>
    <p:sldId id="271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BC04C-600B-45DA-B7A9-D14600DD31D0}" type="doc">
      <dgm:prSet loTypeId="urn:microsoft.com/office/officeart/2005/8/layout/hierarchy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47CB50-B8B3-40F8-B10B-9377C3C87E1D}">
      <dgm:prSet phldrT="[Text]" custT="1"/>
      <dgm:spPr/>
      <dgm:t>
        <a:bodyPr/>
        <a:lstStyle/>
        <a:p>
          <a:pPr algn="ctr"/>
          <a:r>
            <a:rPr lang="en-US" sz="1800" b="1" dirty="0" smtClean="0">
              <a:latin typeface="+mn-lt"/>
              <a:cs typeface="Times New Roman" pitchFamily="18" charset="0"/>
            </a:rPr>
            <a:t>Goal (</a:t>
          </a:r>
          <a:r>
            <a:rPr lang="en-US" sz="1400" b="1" dirty="0" smtClean="0">
              <a:latin typeface="+mn-lt"/>
              <a:cs typeface="Times New Roman" pitchFamily="18" charset="0"/>
            </a:rPr>
            <a:t>Should cities in US be connected by bullet train</a:t>
          </a:r>
          <a:r>
            <a:rPr lang="en-US" sz="1800" b="1" dirty="0" smtClean="0">
              <a:latin typeface="+mn-lt"/>
              <a:cs typeface="Times New Roman" pitchFamily="18" charset="0"/>
            </a:rPr>
            <a:t>)</a:t>
          </a:r>
          <a:endParaRPr lang="en-US" sz="1800" b="1" dirty="0">
            <a:latin typeface="+mn-lt"/>
            <a:cs typeface="Times New Roman" pitchFamily="18" charset="0"/>
          </a:endParaRPr>
        </a:p>
      </dgm:t>
    </dgm:pt>
    <dgm:pt modelId="{33744194-4612-46CA-9211-046BBEA0645D}" type="parTrans" cxnId="{6F7D288A-097C-4183-97D6-9AD0831E24B0}">
      <dgm:prSet/>
      <dgm:spPr/>
      <dgm:t>
        <a:bodyPr/>
        <a:lstStyle/>
        <a:p>
          <a:pPr algn="ctr"/>
          <a:endParaRPr lang="en-US"/>
        </a:p>
      </dgm:t>
    </dgm:pt>
    <dgm:pt modelId="{18681B24-A81C-4C25-A82E-CAFB24936EEE}" type="sibTrans" cxnId="{6F7D288A-097C-4183-97D6-9AD0831E24B0}">
      <dgm:prSet/>
      <dgm:spPr/>
      <dgm:t>
        <a:bodyPr/>
        <a:lstStyle/>
        <a:p>
          <a:pPr algn="ctr"/>
          <a:endParaRPr lang="en-US"/>
        </a:p>
      </dgm:t>
    </dgm:pt>
    <dgm:pt modelId="{1723DE91-C6DB-4D37-B8DF-EF950984C50F}">
      <dgm:prSet phldrT="[Text]" custT="1"/>
      <dgm:spPr/>
      <dgm:t>
        <a:bodyPr/>
        <a:lstStyle/>
        <a:p>
          <a:pPr algn="ctr"/>
          <a:r>
            <a:rPr lang="en-US" sz="1200" b="1" dirty="0" smtClean="0">
              <a:latin typeface="+mn-lt"/>
              <a:cs typeface="Times New Roman" pitchFamily="18" charset="0"/>
            </a:rPr>
            <a:t>Economic</a:t>
          </a:r>
          <a:endParaRPr lang="en-US" sz="1200" b="1" dirty="0">
            <a:latin typeface="+mn-lt"/>
            <a:cs typeface="Times New Roman" pitchFamily="18" charset="0"/>
          </a:endParaRPr>
        </a:p>
      </dgm:t>
    </dgm:pt>
    <dgm:pt modelId="{957D8781-3C9D-4084-9E92-72318B257473}" type="parTrans" cxnId="{B8BE251A-831A-45BC-9BDA-E0B6A0F5BAF4}">
      <dgm:prSet/>
      <dgm:spPr/>
      <dgm:t>
        <a:bodyPr/>
        <a:lstStyle/>
        <a:p>
          <a:pPr algn="ctr"/>
          <a:endParaRPr lang="en-US"/>
        </a:p>
      </dgm:t>
    </dgm:pt>
    <dgm:pt modelId="{D993571D-F979-4836-8373-968E80B68385}" type="sibTrans" cxnId="{B8BE251A-831A-45BC-9BDA-E0B6A0F5BAF4}">
      <dgm:prSet/>
      <dgm:spPr/>
      <dgm:t>
        <a:bodyPr/>
        <a:lstStyle/>
        <a:p>
          <a:pPr algn="ctr"/>
          <a:endParaRPr lang="en-US"/>
        </a:p>
      </dgm:t>
    </dgm:pt>
    <dgm:pt modelId="{39E7CFDE-FD97-42DD-8D0D-06757928BC50}">
      <dgm:prSet phldrT="[Text]" custT="1"/>
      <dgm:spPr/>
      <dgm:t>
        <a:bodyPr/>
        <a:lstStyle/>
        <a:p>
          <a:pPr algn="ctr"/>
          <a:r>
            <a:rPr lang="en-US" sz="1200" b="1" smtClean="0">
              <a:latin typeface="+mn-lt"/>
              <a:cs typeface="Times New Roman" pitchFamily="18" charset="0"/>
            </a:rPr>
            <a:t>Environmental</a:t>
          </a:r>
          <a:endParaRPr lang="en-US" sz="1200" b="1" dirty="0">
            <a:latin typeface="+mn-lt"/>
            <a:cs typeface="Times New Roman" pitchFamily="18" charset="0"/>
          </a:endParaRPr>
        </a:p>
      </dgm:t>
    </dgm:pt>
    <dgm:pt modelId="{924F894A-9DD2-42DB-BCF6-D481D5926833}" type="parTrans" cxnId="{EBF95F2B-C2CC-413C-8E3C-23268667644D}">
      <dgm:prSet/>
      <dgm:spPr/>
      <dgm:t>
        <a:bodyPr/>
        <a:lstStyle/>
        <a:p>
          <a:pPr algn="ctr"/>
          <a:endParaRPr lang="en-US"/>
        </a:p>
      </dgm:t>
    </dgm:pt>
    <dgm:pt modelId="{1A4D6781-AE64-4C7E-81D9-85FA5A19E380}" type="sibTrans" cxnId="{EBF95F2B-C2CC-413C-8E3C-23268667644D}">
      <dgm:prSet/>
      <dgm:spPr/>
      <dgm:t>
        <a:bodyPr/>
        <a:lstStyle/>
        <a:p>
          <a:pPr algn="ctr"/>
          <a:endParaRPr lang="en-US"/>
        </a:p>
      </dgm:t>
    </dgm:pt>
    <dgm:pt modelId="{ED956380-4B81-493C-B10A-F618C351C32D}">
      <dgm:prSet phldrT="[Text]" custT="1"/>
      <dgm:spPr/>
      <dgm:t>
        <a:bodyPr/>
        <a:lstStyle/>
        <a:p>
          <a:pPr algn="ctr"/>
          <a:r>
            <a:rPr lang="en-US" sz="1200" b="1" dirty="0" smtClean="0">
              <a:latin typeface="+mn-lt"/>
              <a:cs typeface="Times New Roman" pitchFamily="18" charset="0"/>
            </a:rPr>
            <a:t>Technology</a:t>
          </a:r>
          <a:endParaRPr lang="en-US" sz="1200" b="1" dirty="0">
            <a:latin typeface="+mn-lt"/>
            <a:cs typeface="Times New Roman" pitchFamily="18" charset="0"/>
          </a:endParaRPr>
        </a:p>
      </dgm:t>
    </dgm:pt>
    <dgm:pt modelId="{AE6633B9-07CB-44DD-AC24-269674345D0C}" type="parTrans" cxnId="{A700C419-6274-409E-AFE5-B42261B5777C}">
      <dgm:prSet/>
      <dgm:spPr/>
      <dgm:t>
        <a:bodyPr/>
        <a:lstStyle/>
        <a:p>
          <a:pPr algn="ctr"/>
          <a:endParaRPr lang="en-US"/>
        </a:p>
      </dgm:t>
    </dgm:pt>
    <dgm:pt modelId="{2CD06FAF-A18D-4299-A879-02BD314E4E27}" type="sibTrans" cxnId="{A700C419-6274-409E-AFE5-B42261B5777C}">
      <dgm:prSet/>
      <dgm:spPr/>
      <dgm:t>
        <a:bodyPr/>
        <a:lstStyle/>
        <a:p>
          <a:pPr algn="ctr"/>
          <a:endParaRPr lang="en-US"/>
        </a:p>
      </dgm:t>
    </dgm:pt>
    <dgm:pt modelId="{A5A2ECBA-8EAB-4AFD-AE92-876333AA9004}">
      <dgm:prSet phldrT="[Text]" custT="1"/>
      <dgm:spPr/>
      <dgm:t>
        <a:bodyPr/>
        <a:lstStyle/>
        <a:p>
          <a:pPr algn="ctr"/>
          <a:r>
            <a:rPr lang="en-US" sz="1200" b="1" dirty="0" smtClean="0">
              <a:latin typeface="+mn-lt"/>
              <a:cs typeface="Times New Roman" pitchFamily="18" charset="0"/>
            </a:rPr>
            <a:t>Public</a:t>
          </a:r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1" dirty="0" smtClean="0">
              <a:latin typeface="+mn-lt"/>
              <a:cs typeface="Times New Roman" pitchFamily="18" charset="0"/>
            </a:rPr>
            <a:t>Welfare</a:t>
          </a:r>
          <a:endParaRPr lang="en-US" sz="1200" b="1" dirty="0">
            <a:latin typeface="+mn-lt"/>
            <a:cs typeface="Times New Roman" pitchFamily="18" charset="0"/>
          </a:endParaRPr>
        </a:p>
      </dgm:t>
    </dgm:pt>
    <dgm:pt modelId="{AF064055-969D-44AB-AAB8-DA2D00F8AF4A}" type="parTrans" cxnId="{E4FCA579-6777-400B-8584-5F1C6FD62497}">
      <dgm:prSet/>
      <dgm:spPr/>
      <dgm:t>
        <a:bodyPr/>
        <a:lstStyle/>
        <a:p>
          <a:pPr algn="ctr"/>
          <a:endParaRPr lang="en-US"/>
        </a:p>
      </dgm:t>
    </dgm:pt>
    <dgm:pt modelId="{E8ED53DC-9C86-4672-937A-B0C469D9F25E}" type="sibTrans" cxnId="{E4FCA579-6777-400B-8584-5F1C6FD62497}">
      <dgm:prSet/>
      <dgm:spPr/>
      <dgm:t>
        <a:bodyPr/>
        <a:lstStyle/>
        <a:p>
          <a:pPr algn="ctr"/>
          <a:endParaRPr lang="en-US"/>
        </a:p>
      </dgm:t>
    </dgm:pt>
    <dgm:pt modelId="{40A9D764-2928-4D7C-9FF8-41043178C051}" type="pres">
      <dgm:prSet presAssocID="{64BBC04C-600B-45DA-B7A9-D14600DD31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820CF0C-5F04-4B4E-992E-DBBF2642D791}" type="pres">
      <dgm:prSet presAssocID="{8347CB50-B8B3-40F8-B10B-9377C3C87E1D}" presName="hierRoot1" presStyleCnt="0"/>
      <dgm:spPr/>
    </dgm:pt>
    <dgm:pt modelId="{0F249E29-938F-4F2B-B562-DDDC15724810}" type="pres">
      <dgm:prSet presAssocID="{8347CB50-B8B3-40F8-B10B-9377C3C87E1D}" presName="composite" presStyleCnt="0"/>
      <dgm:spPr/>
    </dgm:pt>
    <dgm:pt modelId="{E285E7FB-93E8-48BF-AE84-4B5C9C2D78B7}" type="pres">
      <dgm:prSet presAssocID="{8347CB50-B8B3-40F8-B10B-9377C3C87E1D}" presName="background" presStyleLbl="node0" presStyleIdx="0" presStyleCnt="1"/>
      <dgm:spPr/>
    </dgm:pt>
    <dgm:pt modelId="{FD4F3EFC-F950-4C2A-9393-610A03FC8170}" type="pres">
      <dgm:prSet presAssocID="{8347CB50-B8B3-40F8-B10B-9377C3C87E1D}" presName="text" presStyleLbl="fgAcc0" presStyleIdx="0" presStyleCnt="1" custScaleX="183294" custLinFactY="-14722" custLinFactNeighborX="-8673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51AD67-56D3-41FC-A325-5DDB4510E450}" type="pres">
      <dgm:prSet presAssocID="{8347CB50-B8B3-40F8-B10B-9377C3C87E1D}" presName="hierChild2" presStyleCnt="0"/>
      <dgm:spPr/>
    </dgm:pt>
    <dgm:pt modelId="{5053A3D5-E318-4B73-A9A9-FB2C6BFB5FB6}" type="pres">
      <dgm:prSet presAssocID="{957D8781-3C9D-4084-9E92-72318B257473}" presName="Name10" presStyleLbl="parChTrans1D2" presStyleIdx="0" presStyleCnt="4"/>
      <dgm:spPr/>
      <dgm:t>
        <a:bodyPr/>
        <a:lstStyle/>
        <a:p>
          <a:endParaRPr lang="en-US"/>
        </a:p>
      </dgm:t>
    </dgm:pt>
    <dgm:pt modelId="{A766FFDC-B879-49F9-B9FB-6FD3686CAA97}" type="pres">
      <dgm:prSet presAssocID="{1723DE91-C6DB-4D37-B8DF-EF950984C50F}" presName="hierRoot2" presStyleCnt="0"/>
      <dgm:spPr/>
    </dgm:pt>
    <dgm:pt modelId="{2AEB7B7F-DABA-4B47-9A4F-8C892D83F396}" type="pres">
      <dgm:prSet presAssocID="{1723DE91-C6DB-4D37-B8DF-EF950984C50F}" presName="composite2" presStyleCnt="0"/>
      <dgm:spPr/>
    </dgm:pt>
    <dgm:pt modelId="{5AC3044C-67D6-451E-8EE5-F970FCCBDA4F}" type="pres">
      <dgm:prSet presAssocID="{1723DE91-C6DB-4D37-B8DF-EF950984C50F}" presName="background2" presStyleLbl="node2" presStyleIdx="0" presStyleCnt="4"/>
      <dgm:spPr/>
    </dgm:pt>
    <dgm:pt modelId="{3310F311-1FC5-484A-9D59-C2A1CE8F8AC2}" type="pres">
      <dgm:prSet presAssocID="{1723DE91-C6DB-4D37-B8DF-EF950984C50F}" presName="text2" presStyleLbl="fgAcc2" presStyleIdx="0" presStyleCnt="4" custLinFactNeighborX="-11251" custLinFactNeighborY="-547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15F1A4-4907-4BF5-A776-D735D379F533}" type="pres">
      <dgm:prSet presAssocID="{1723DE91-C6DB-4D37-B8DF-EF950984C50F}" presName="hierChild3" presStyleCnt="0"/>
      <dgm:spPr/>
    </dgm:pt>
    <dgm:pt modelId="{8AC706A0-8601-45CC-95C6-73FACA2A8661}" type="pres">
      <dgm:prSet presAssocID="{924F894A-9DD2-42DB-BCF6-D481D5926833}" presName="Name10" presStyleLbl="parChTrans1D2" presStyleIdx="1" presStyleCnt="4"/>
      <dgm:spPr/>
      <dgm:t>
        <a:bodyPr/>
        <a:lstStyle/>
        <a:p>
          <a:endParaRPr lang="en-US"/>
        </a:p>
      </dgm:t>
    </dgm:pt>
    <dgm:pt modelId="{8C5C0174-FDB2-4CC3-93AA-A2474FF655DF}" type="pres">
      <dgm:prSet presAssocID="{39E7CFDE-FD97-42DD-8D0D-06757928BC50}" presName="hierRoot2" presStyleCnt="0"/>
      <dgm:spPr/>
    </dgm:pt>
    <dgm:pt modelId="{C36EA9B7-6E8D-44A5-869D-428BBAF8AA7B}" type="pres">
      <dgm:prSet presAssocID="{39E7CFDE-FD97-42DD-8D0D-06757928BC50}" presName="composite2" presStyleCnt="0"/>
      <dgm:spPr/>
    </dgm:pt>
    <dgm:pt modelId="{95C21E1F-D4AC-45A2-9223-B03F492497DA}" type="pres">
      <dgm:prSet presAssocID="{39E7CFDE-FD97-42DD-8D0D-06757928BC50}" presName="background2" presStyleLbl="node2" presStyleIdx="1" presStyleCnt="4"/>
      <dgm:spPr/>
    </dgm:pt>
    <dgm:pt modelId="{D4A91EFA-0954-4A55-BA22-8F24E20EE178}" type="pres">
      <dgm:prSet presAssocID="{39E7CFDE-FD97-42DD-8D0D-06757928BC50}" presName="text2" presStyleLbl="fgAcc2" presStyleIdx="1" presStyleCnt="4" custLinFactNeighborX="-9532" custLinFactNeighborY="-547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A6DF12-BE92-4566-B1A3-4FB718E14BD9}" type="pres">
      <dgm:prSet presAssocID="{39E7CFDE-FD97-42DD-8D0D-06757928BC50}" presName="hierChild3" presStyleCnt="0"/>
      <dgm:spPr/>
    </dgm:pt>
    <dgm:pt modelId="{85440EB4-A889-47A4-80C2-53F99D17FF03}" type="pres">
      <dgm:prSet presAssocID="{AE6633B9-07CB-44DD-AC24-269674345D0C}" presName="Name10" presStyleLbl="parChTrans1D2" presStyleIdx="2" presStyleCnt="4"/>
      <dgm:spPr/>
      <dgm:t>
        <a:bodyPr/>
        <a:lstStyle/>
        <a:p>
          <a:endParaRPr lang="en-US"/>
        </a:p>
      </dgm:t>
    </dgm:pt>
    <dgm:pt modelId="{E484B7CE-C4F6-4960-B9B7-7C0F7BE3DEB5}" type="pres">
      <dgm:prSet presAssocID="{ED956380-4B81-493C-B10A-F618C351C32D}" presName="hierRoot2" presStyleCnt="0"/>
      <dgm:spPr/>
    </dgm:pt>
    <dgm:pt modelId="{CC1A2211-F776-4AB8-B936-A147FBE4A756}" type="pres">
      <dgm:prSet presAssocID="{ED956380-4B81-493C-B10A-F618C351C32D}" presName="composite2" presStyleCnt="0"/>
      <dgm:spPr/>
    </dgm:pt>
    <dgm:pt modelId="{21A4035B-E5F0-4F3C-B54E-532CBBFC47AF}" type="pres">
      <dgm:prSet presAssocID="{ED956380-4B81-493C-B10A-F618C351C32D}" presName="background2" presStyleLbl="node2" presStyleIdx="2" presStyleCnt="4"/>
      <dgm:spPr/>
    </dgm:pt>
    <dgm:pt modelId="{1940D88D-A1A9-4B07-BEB0-504CC9A39E75}" type="pres">
      <dgm:prSet presAssocID="{ED956380-4B81-493C-B10A-F618C351C32D}" presName="text2" presStyleLbl="fgAcc2" presStyleIdx="2" presStyleCnt="4" custLinFactNeighborX="-12240" custLinFactNeighborY="-547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EC3FD4-8F7A-49BA-80B6-8CA644EAD1D1}" type="pres">
      <dgm:prSet presAssocID="{ED956380-4B81-493C-B10A-F618C351C32D}" presName="hierChild3" presStyleCnt="0"/>
      <dgm:spPr/>
    </dgm:pt>
    <dgm:pt modelId="{4DA003F1-1D16-4EBF-B0A1-D0A86A859C09}" type="pres">
      <dgm:prSet presAssocID="{AF064055-969D-44AB-AAB8-DA2D00F8AF4A}" presName="Name10" presStyleLbl="parChTrans1D2" presStyleIdx="3" presStyleCnt="4"/>
      <dgm:spPr/>
      <dgm:t>
        <a:bodyPr/>
        <a:lstStyle/>
        <a:p>
          <a:endParaRPr lang="en-US"/>
        </a:p>
      </dgm:t>
    </dgm:pt>
    <dgm:pt modelId="{CB7561CD-26F6-4863-98F5-67D5EDE7DECE}" type="pres">
      <dgm:prSet presAssocID="{A5A2ECBA-8EAB-4AFD-AE92-876333AA9004}" presName="hierRoot2" presStyleCnt="0"/>
      <dgm:spPr/>
    </dgm:pt>
    <dgm:pt modelId="{590B8BD5-0D77-469B-8794-48C0F62D724C}" type="pres">
      <dgm:prSet presAssocID="{A5A2ECBA-8EAB-4AFD-AE92-876333AA9004}" presName="composite2" presStyleCnt="0"/>
      <dgm:spPr/>
    </dgm:pt>
    <dgm:pt modelId="{EA4D35F9-093E-4422-A743-158E8F78CAFC}" type="pres">
      <dgm:prSet presAssocID="{A5A2ECBA-8EAB-4AFD-AE92-876333AA9004}" presName="background2" presStyleLbl="node2" presStyleIdx="3" presStyleCnt="4"/>
      <dgm:spPr/>
    </dgm:pt>
    <dgm:pt modelId="{446415E0-6EB3-4522-BB9A-9802CC3D3222}" type="pres">
      <dgm:prSet presAssocID="{A5A2ECBA-8EAB-4AFD-AE92-876333AA9004}" presName="text2" presStyleLbl="fgAcc2" presStyleIdx="3" presStyleCnt="4" custLinFactNeighborX="-10521" custLinFactNeighborY="-547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B5825B-572C-4165-A44D-F5589D56A7D0}" type="pres">
      <dgm:prSet presAssocID="{A5A2ECBA-8EAB-4AFD-AE92-876333AA9004}" presName="hierChild3" presStyleCnt="0"/>
      <dgm:spPr/>
    </dgm:pt>
  </dgm:ptLst>
  <dgm:cxnLst>
    <dgm:cxn modelId="{8945FFD5-6E04-4B6A-9069-9822097ECABC}" type="presOf" srcId="{957D8781-3C9D-4084-9E92-72318B257473}" destId="{5053A3D5-E318-4B73-A9A9-FB2C6BFB5FB6}" srcOrd="0" destOrd="0" presId="urn:microsoft.com/office/officeart/2005/8/layout/hierarchy1"/>
    <dgm:cxn modelId="{ED3467EB-DA4C-4C6F-87B2-4238D99E7E1E}" type="presOf" srcId="{ED956380-4B81-493C-B10A-F618C351C32D}" destId="{1940D88D-A1A9-4B07-BEB0-504CC9A39E75}" srcOrd="0" destOrd="0" presId="urn:microsoft.com/office/officeart/2005/8/layout/hierarchy1"/>
    <dgm:cxn modelId="{EBF95F2B-C2CC-413C-8E3C-23268667644D}" srcId="{8347CB50-B8B3-40F8-B10B-9377C3C87E1D}" destId="{39E7CFDE-FD97-42DD-8D0D-06757928BC50}" srcOrd="1" destOrd="0" parTransId="{924F894A-9DD2-42DB-BCF6-D481D5926833}" sibTransId="{1A4D6781-AE64-4C7E-81D9-85FA5A19E380}"/>
    <dgm:cxn modelId="{CCC3B807-46C2-4FB1-86AD-311A9FBBEEC3}" type="presOf" srcId="{AF064055-969D-44AB-AAB8-DA2D00F8AF4A}" destId="{4DA003F1-1D16-4EBF-B0A1-D0A86A859C09}" srcOrd="0" destOrd="0" presId="urn:microsoft.com/office/officeart/2005/8/layout/hierarchy1"/>
    <dgm:cxn modelId="{6F7D288A-097C-4183-97D6-9AD0831E24B0}" srcId="{64BBC04C-600B-45DA-B7A9-D14600DD31D0}" destId="{8347CB50-B8B3-40F8-B10B-9377C3C87E1D}" srcOrd="0" destOrd="0" parTransId="{33744194-4612-46CA-9211-046BBEA0645D}" sibTransId="{18681B24-A81C-4C25-A82E-CAFB24936EEE}"/>
    <dgm:cxn modelId="{ABB37A5D-D612-4D67-B1A8-9CAFB4F34513}" type="presOf" srcId="{1723DE91-C6DB-4D37-B8DF-EF950984C50F}" destId="{3310F311-1FC5-484A-9D59-C2A1CE8F8AC2}" srcOrd="0" destOrd="0" presId="urn:microsoft.com/office/officeart/2005/8/layout/hierarchy1"/>
    <dgm:cxn modelId="{BC59C59F-E373-4ED6-8FC9-1FD22DB3E09C}" type="presOf" srcId="{39E7CFDE-FD97-42DD-8D0D-06757928BC50}" destId="{D4A91EFA-0954-4A55-BA22-8F24E20EE178}" srcOrd="0" destOrd="0" presId="urn:microsoft.com/office/officeart/2005/8/layout/hierarchy1"/>
    <dgm:cxn modelId="{6AFD443D-2930-4BCE-A516-36678BD3B1A2}" type="presOf" srcId="{A5A2ECBA-8EAB-4AFD-AE92-876333AA9004}" destId="{446415E0-6EB3-4522-BB9A-9802CC3D3222}" srcOrd="0" destOrd="0" presId="urn:microsoft.com/office/officeart/2005/8/layout/hierarchy1"/>
    <dgm:cxn modelId="{84BD5819-D14D-4C6B-AC58-8DBE5ED6F679}" type="presOf" srcId="{924F894A-9DD2-42DB-BCF6-D481D5926833}" destId="{8AC706A0-8601-45CC-95C6-73FACA2A8661}" srcOrd="0" destOrd="0" presId="urn:microsoft.com/office/officeart/2005/8/layout/hierarchy1"/>
    <dgm:cxn modelId="{3778924A-E973-4459-9C08-89BE61115134}" type="presOf" srcId="{8347CB50-B8B3-40F8-B10B-9377C3C87E1D}" destId="{FD4F3EFC-F950-4C2A-9393-610A03FC8170}" srcOrd="0" destOrd="0" presId="urn:microsoft.com/office/officeart/2005/8/layout/hierarchy1"/>
    <dgm:cxn modelId="{A700C419-6274-409E-AFE5-B42261B5777C}" srcId="{8347CB50-B8B3-40F8-B10B-9377C3C87E1D}" destId="{ED956380-4B81-493C-B10A-F618C351C32D}" srcOrd="2" destOrd="0" parTransId="{AE6633B9-07CB-44DD-AC24-269674345D0C}" sibTransId="{2CD06FAF-A18D-4299-A879-02BD314E4E27}"/>
    <dgm:cxn modelId="{93328AE8-D19B-43E4-8AB8-A2E2A80A6CD7}" type="presOf" srcId="{AE6633B9-07CB-44DD-AC24-269674345D0C}" destId="{85440EB4-A889-47A4-80C2-53F99D17FF03}" srcOrd="0" destOrd="0" presId="urn:microsoft.com/office/officeart/2005/8/layout/hierarchy1"/>
    <dgm:cxn modelId="{5F33DDD9-1401-465F-ABE7-509C296FFD4E}" type="presOf" srcId="{64BBC04C-600B-45DA-B7A9-D14600DD31D0}" destId="{40A9D764-2928-4D7C-9FF8-41043178C051}" srcOrd="0" destOrd="0" presId="urn:microsoft.com/office/officeart/2005/8/layout/hierarchy1"/>
    <dgm:cxn modelId="{E4FCA579-6777-400B-8584-5F1C6FD62497}" srcId="{8347CB50-B8B3-40F8-B10B-9377C3C87E1D}" destId="{A5A2ECBA-8EAB-4AFD-AE92-876333AA9004}" srcOrd="3" destOrd="0" parTransId="{AF064055-969D-44AB-AAB8-DA2D00F8AF4A}" sibTransId="{E8ED53DC-9C86-4672-937A-B0C469D9F25E}"/>
    <dgm:cxn modelId="{B8BE251A-831A-45BC-9BDA-E0B6A0F5BAF4}" srcId="{8347CB50-B8B3-40F8-B10B-9377C3C87E1D}" destId="{1723DE91-C6DB-4D37-B8DF-EF950984C50F}" srcOrd="0" destOrd="0" parTransId="{957D8781-3C9D-4084-9E92-72318B257473}" sibTransId="{D993571D-F979-4836-8373-968E80B68385}"/>
    <dgm:cxn modelId="{79A7064B-F167-4C2C-8C00-55D40311197F}" type="presParOf" srcId="{40A9D764-2928-4D7C-9FF8-41043178C051}" destId="{A820CF0C-5F04-4B4E-992E-DBBF2642D791}" srcOrd="0" destOrd="0" presId="urn:microsoft.com/office/officeart/2005/8/layout/hierarchy1"/>
    <dgm:cxn modelId="{C2B5BD99-2B07-4364-9FE5-CD1139F255CD}" type="presParOf" srcId="{A820CF0C-5F04-4B4E-992E-DBBF2642D791}" destId="{0F249E29-938F-4F2B-B562-DDDC15724810}" srcOrd="0" destOrd="0" presId="urn:microsoft.com/office/officeart/2005/8/layout/hierarchy1"/>
    <dgm:cxn modelId="{F74073DF-6852-4983-B1E3-9CE0AD9AFD0B}" type="presParOf" srcId="{0F249E29-938F-4F2B-B562-DDDC15724810}" destId="{E285E7FB-93E8-48BF-AE84-4B5C9C2D78B7}" srcOrd="0" destOrd="0" presId="urn:microsoft.com/office/officeart/2005/8/layout/hierarchy1"/>
    <dgm:cxn modelId="{9DB02A77-2FA6-4BFD-8635-E1D2B8C18CDB}" type="presParOf" srcId="{0F249E29-938F-4F2B-B562-DDDC15724810}" destId="{FD4F3EFC-F950-4C2A-9393-610A03FC8170}" srcOrd="1" destOrd="0" presId="urn:microsoft.com/office/officeart/2005/8/layout/hierarchy1"/>
    <dgm:cxn modelId="{0AA83DD6-CAB1-4F53-A231-C87C89928703}" type="presParOf" srcId="{A820CF0C-5F04-4B4E-992E-DBBF2642D791}" destId="{ED51AD67-56D3-41FC-A325-5DDB4510E450}" srcOrd="1" destOrd="0" presId="urn:microsoft.com/office/officeart/2005/8/layout/hierarchy1"/>
    <dgm:cxn modelId="{071062C7-D39E-481E-A673-3D3AF1DA40AE}" type="presParOf" srcId="{ED51AD67-56D3-41FC-A325-5DDB4510E450}" destId="{5053A3D5-E318-4B73-A9A9-FB2C6BFB5FB6}" srcOrd="0" destOrd="0" presId="urn:microsoft.com/office/officeart/2005/8/layout/hierarchy1"/>
    <dgm:cxn modelId="{FFC88A3B-F54F-4AD6-A6AD-5D57EA168980}" type="presParOf" srcId="{ED51AD67-56D3-41FC-A325-5DDB4510E450}" destId="{A766FFDC-B879-49F9-B9FB-6FD3686CAA97}" srcOrd="1" destOrd="0" presId="urn:microsoft.com/office/officeart/2005/8/layout/hierarchy1"/>
    <dgm:cxn modelId="{EDB1E28A-5DBB-4D28-90E0-8DB01D4BCD3C}" type="presParOf" srcId="{A766FFDC-B879-49F9-B9FB-6FD3686CAA97}" destId="{2AEB7B7F-DABA-4B47-9A4F-8C892D83F396}" srcOrd="0" destOrd="0" presId="urn:microsoft.com/office/officeart/2005/8/layout/hierarchy1"/>
    <dgm:cxn modelId="{4F72249F-584F-4B27-BAF3-C3C78E5FF75F}" type="presParOf" srcId="{2AEB7B7F-DABA-4B47-9A4F-8C892D83F396}" destId="{5AC3044C-67D6-451E-8EE5-F970FCCBDA4F}" srcOrd="0" destOrd="0" presId="urn:microsoft.com/office/officeart/2005/8/layout/hierarchy1"/>
    <dgm:cxn modelId="{2E458338-B084-4649-A228-78029C5FDA90}" type="presParOf" srcId="{2AEB7B7F-DABA-4B47-9A4F-8C892D83F396}" destId="{3310F311-1FC5-484A-9D59-C2A1CE8F8AC2}" srcOrd="1" destOrd="0" presId="urn:microsoft.com/office/officeart/2005/8/layout/hierarchy1"/>
    <dgm:cxn modelId="{EB80B7F8-7C94-4179-BC89-AD1E07B8EBB8}" type="presParOf" srcId="{A766FFDC-B879-49F9-B9FB-6FD3686CAA97}" destId="{A115F1A4-4907-4BF5-A776-D735D379F533}" srcOrd="1" destOrd="0" presId="urn:microsoft.com/office/officeart/2005/8/layout/hierarchy1"/>
    <dgm:cxn modelId="{BE162A2B-FE0A-42DD-AC25-D29B968F7C02}" type="presParOf" srcId="{ED51AD67-56D3-41FC-A325-5DDB4510E450}" destId="{8AC706A0-8601-45CC-95C6-73FACA2A8661}" srcOrd="2" destOrd="0" presId="urn:microsoft.com/office/officeart/2005/8/layout/hierarchy1"/>
    <dgm:cxn modelId="{02E4E707-4C2E-4E36-B86B-865C53380E75}" type="presParOf" srcId="{ED51AD67-56D3-41FC-A325-5DDB4510E450}" destId="{8C5C0174-FDB2-4CC3-93AA-A2474FF655DF}" srcOrd="3" destOrd="0" presId="urn:microsoft.com/office/officeart/2005/8/layout/hierarchy1"/>
    <dgm:cxn modelId="{6F72D8F5-B97B-4E43-8577-8D143D28DA5B}" type="presParOf" srcId="{8C5C0174-FDB2-4CC3-93AA-A2474FF655DF}" destId="{C36EA9B7-6E8D-44A5-869D-428BBAF8AA7B}" srcOrd="0" destOrd="0" presId="urn:microsoft.com/office/officeart/2005/8/layout/hierarchy1"/>
    <dgm:cxn modelId="{284915DC-E133-477D-9929-9451D47FA3E5}" type="presParOf" srcId="{C36EA9B7-6E8D-44A5-869D-428BBAF8AA7B}" destId="{95C21E1F-D4AC-45A2-9223-B03F492497DA}" srcOrd="0" destOrd="0" presId="urn:microsoft.com/office/officeart/2005/8/layout/hierarchy1"/>
    <dgm:cxn modelId="{ABAE83F8-F518-4E77-9A73-C532CD6A451D}" type="presParOf" srcId="{C36EA9B7-6E8D-44A5-869D-428BBAF8AA7B}" destId="{D4A91EFA-0954-4A55-BA22-8F24E20EE178}" srcOrd="1" destOrd="0" presId="urn:microsoft.com/office/officeart/2005/8/layout/hierarchy1"/>
    <dgm:cxn modelId="{371A5C04-75A3-4008-A305-F12B5ADA6D26}" type="presParOf" srcId="{8C5C0174-FDB2-4CC3-93AA-A2474FF655DF}" destId="{A4A6DF12-BE92-4566-B1A3-4FB718E14BD9}" srcOrd="1" destOrd="0" presId="urn:microsoft.com/office/officeart/2005/8/layout/hierarchy1"/>
    <dgm:cxn modelId="{73BECA00-F0F7-456F-8D90-6D9BFB4CD341}" type="presParOf" srcId="{ED51AD67-56D3-41FC-A325-5DDB4510E450}" destId="{85440EB4-A889-47A4-80C2-53F99D17FF03}" srcOrd="4" destOrd="0" presId="urn:microsoft.com/office/officeart/2005/8/layout/hierarchy1"/>
    <dgm:cxn modelId="{B1FC5157-9C30-4BA0-A3EE-CF29F63DD25E}" type="presParOf" srcId="{ED51AD67-56D3-41FC-A325-5DDB4510E450}" destId="{E484B7CE-C4F6-4960-B9B7-7C0F7BE3DEB5}" srcOrd="5" destOrd="0" presId="urn:microsoft.com/office/officeart/2005/8/layout/hierarchy1"/>
    <dgm:cxn modelId="{D8ED43A5-FE7A-409C-A859-6012A3D28987}" type="presParOf" srcId="{E484B7CE-C4F6-4960-B9B7-7C0F7BE3DEB5}" destId="{CC1A2211-F776-4AB8-B936-A147FBE4A756}" srcOrd="0" destOrd="0" presId="urn:microsoft.com/office/officeart/2005/8/layout/hierarchy1"/>
    <dgm:cxn modelId="{6B2F486C-2049-458B-9BCC-FF13DAC08267}" type="presParOf" srcId="{CC1A2211-F776-4AB8-B936-A147FBE4A756}" destId="{21A4035B-E5F0-4F3C-B54E-532CBBFC47AF}" srcOrd="0" destOrd="0" presId="urn:microsoft.com/office/officeart/2005/8/layout/hierarchy1"/>
    <dgm:cxn modelId="{A4232024-489F-4300-82B1-4A716FBD0B37}" type="presParOf" srcId="{CC1A2211-F776-4AB8-B936-A147FBE4A756}" destId="{1940D88D-A1A9-4B07-BEB0-504CC9A39E75}" srcOrd="1" destOrd="0" presId="urn:microsoft.com/office/officeart/2005/8/layout/hierarchy1"/>
    <dgm:cxn modelId="{A71C360A-F691-47B0-8554-0173AAA1A9F0}" type="presParOf" srcId="{E484B7CE-C4F6-4960-B9B7-7C0F7BE3DEB5}" destId="{E5EC3FD4-8F7A-49BA-80B6-8CA644EAD1D1}" srcOrd="1" destOrd="0" presId="urn:microsoft.com/office/officeart/2005/8/layout/hierarchy1"/>
    <dgm:cxn modelId="{321474C2-4CDD-4C8E-A476-199C866AC8CB}" type="presParOf" srcId="{ED51AD67-56D3-41FC-A325-5DDB4510E450}" destId="{4DA003F1-1D16-4EBF-B0A1-D0A86A859C09}" srcOrd="6" destOrd="0" presId="urn:microsoft.com/office/officeart/2005/8/layout/hierarchy1"/>
    <dgm:cxn modelId="{B0CFF90C-E113-4965-8AA8-374381AE3201}" type="presParOf" srcId="{ED51AD67-56D3-41FC-A325-5DDB4510E450}" destId="{CB7561CD-26F6-4863-98F5-67D5EDE7DECE}" srcOrd="7" destOrd="0" presId="urn:microsoft.com/office/officeart/2005/8/layout/hierarchy1"/>
    <dgm:cxn modelId="{C5186302-F293-4034-A231-1AA3E4560420}" type="presParOf" srcId="{CB7561CD-26F6-4863-98F5-67D5EDE7DECE}" destId="{590B8BD5-0D77-469B-8794-48C0F62D724C}" srcOrd="0" destOrd="0" presId="urn:microsoft.com/office/officeart/2005/8/layout/hierarchy1"/>
    <dgm:cxn modelId="{C0979F67-72FF-4801-BF38-31070298624D}" type="presParOf" srcId="{590B8BD5-0D77-469B-8794-48C0F62D724C}" destId="{EA4D35F9-093E-4422-A743-158E8F78CAFC}" srcOrd="0" destOrd="0" presId="urn:microsoft.com/office/officeart/2005/8/layout/hierarchy1"/>
    <dgm:cxn modelId="{B78068CD-260D-40F1-94B2-634DE89010CB}" type="presParOf" srcId="{590B8BD5-0D77-469B-8794-48C0F62D724C}" destId="{446415E0-6EB3-4522-BB9A-9802CC3D3222}" srcOrd="1" destOrd="0" presId="urn:microsoft.com/office/officeart/2005/8/layout/hierarchy1"/>
    <dgm:cxn modelId="{B01DA7C0-8138-48F6-9310-E83DF1D635DE}" type="presParOf" srcId="{CB7561CD-26F6-4863-98F5-67D5EDE7DECE}" destId="{F3B5825B-572C-4165-A44D-F5589D56A7D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9E01E0-4716-4175-8BA0-7E8097056BF0}" type="doc">
      <dgm:prSet loTypeId="urn:microsoft.com/office/officeart/2005/8/layout/hierarchy3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981FE3-232C-4967-BD9F-59EB19DF2B2C}">
      <dgm:prSet phldrT="[Text]"/>
      <dgm:spPr/>
      <dgm:t>
        <a:bodyPr/>
        <a:lstStyle/>
        <a:p>
          <a:r>
            <a:rPr lang="en-US"/>
            <a:t>Benefits</a:t>
          </a:r>
        </a:p>
      </dgm:t>
    </dgm:pt>
    <dgm:pt modelId="{F5274A78-CBDC-4E97-B13F-2C32F776DC85}" type="parTrans" cxnId="{2055228D-E1CF-4A71-B251-4D947224E71B}">
      <dgm:prSet/>
      <dgm:spPr/>
      <dgm:t>
        <a:bodyPr/>
        <a:lstStyle/>
        <a:p>
          <a:endParaRPr lang="en-US"/>
        </a:p>
      </dgm:t>
    </dgm:pt>
    <dgm:pt modelId="{6866397A-84D4-43D6-861B-6506ED40A25F}" type="sibTrans" cxnId="{2055228D-E1CF-4A71-B251-4D947224E71B}">
      <dgm:prSet/>
      <dgm:spPr/>
      <dgm:t>
        <a:bodyPr/>
        <a:lstStyle/>
        <a:p>
          <a:endParaRPr lang="en-US"/>
        </a:p>
      </dgm:t>
    </dgm:pt>
    <dgm:pt modelId="{EFD965E5-05C8-41B4-A354-3CA1F99E7379}">
      <dgm:prSet phldrT="[Text]"/>
      <dgm:spPr/>
      <dgm:t>
        <a:bodyPr/>
        <a:lstStyle/>
        <a:p>
          <a:r>
            <a:rPr lang="en-US" dirty="0"/>
            <a:t>Opportunities</a:t>
          </a:r>
        </a:p>
      </dgm:t>
    </dgm:pt>
    <dgm:pt modelId="{F12E6069-E21F-4274-876F-08491346716C}" type="parTrans" cxnId="{0DA04DE0-03B3-4807-AC18-3D79A070623D}">
      <dgm:prSet/>
      <dgm:spPr/>
      <dgm:t>
        <a:bodyPr/>
        <a:lstStyle/>
        <a:p>
          <a:endParaRPr lang="en-US"/>
        </a:p>
      </dgm:t>
    </dgm:pt>
    <dgm:pt modelId="{E7B63D4D-CB40-41EE-8248-0AD9124A0BB8}" type="sibTrans" cxnId="{0DA04DE0-03B3-4807-AC18-3D79A070623D}">
      <dgm:prSet/>
      <dgm:spPr/>
      <dgm:t>
        <a:bodyPr/>
        <a:lstStyle/>
        <a:p>
          <a:endParaRPr lang="en-US"/>
        </a:p>
      </dgm:t>
    </dgm:pt>
    <dgm:pt modelId="{D440947C-500D-42BB-923C-4EE4C66247D5}">
      <dgm:prSet phldrT="[Text]"/>
      <dgm:spPr/>
      <dgm:t>
        <a:bodyPr/>
        <a:lstStyle/>
        <a:p>
          <a:r>
            <a:rPr lang="en-US" dirty="0" smtClean="0"/>
            <a:t>Costs</a:t>
          </a:r>
          <a:endParaRPr lang="en-US" dirty="0"/>
        </a:p>
      </dgm:t>
    </dgm:pt>
    <dgm:pt modelId="{EDC9A411-BDC3-492F-9C48-2AEEDA01F2CA}" type="parTrans" cxnId="{47851A56-5E91-4B84-B510-0C1DC8559004}">
      <dgm:prSet/>
      <dgm:spPr/>
      <dgm:t>
        <a:bodyPr/>
        <a:lstStyle/>
        <a:p>
          <a:endParaRPr lang="en-US"/>
        </a:p>
      </dgm:t>
    </dgm:pt>
    <dgm:pt modelId="{45BD0E0C-550E-4BF9-9E6D-25DAA47FDEB6}" type="sibTrans" cxnId="{47851A56-5E91-4B84-B510-0C1DC8559004}">
      <dgm:prSet/>
      <dgm:spPr/>
      <dgm:t>
        <a:bodyPr/>
        <a:lstStyle/>
        <a:p>
          <a:endParaRPr lang="en-US"/>
        </a:p>
      </dgm:t>
    </dgm:pt>
    <dgm:pt modelId="{EC8631B8-A347-4BBA-AEBD-CCD2E5543B53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AEB6FDCD-E0F3-4201-813C-3A23EFFE0D65}" type="parTrans" cxnId="{12FFDC00-C9E4-42C4-9892-BFFD46AA29D9}">
      <dgm:prSet/>
      <dgm:spPr/>
      <dgm:t>
        <a:bodyPr/>
        <a:lstStyle/>
        <a:p>
          <a:endParaRPr lang="en-US"/>
        </a:p>
      </dgm:t>
    </dgm:pt>
    <dgm:pt modelId="{7CDF9D1D-E421-4BAE-A767-188C41B402DA}" type="sibTrans" cxnId="{12FFDC00-C9E4-42C4-9892-BFFD46AA29D9}">
      <dgm:prSet/>
      <dgm:spPr/>
      <dgm:t>
        <a:bodyPr/>
        <a:lstStyle/>
        <a:p>
          <a:endParaRPr lang="en-US"/>
        </a:p>
      </dgm:t>
    </dgm:pt>
    <dgm:pt modelId="{8A500D88-3648-45CB-B1B6-506BDBE368FC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B1A5DFAD-3E38-4678-8E1C-52EFB8336966}" type="parTrans" cxnId="{26E6C3F1-A3F9-4849-8620-3AC1266F6756}">
      <dgm:prSet/>
      <dgm:spPr/>
      <dgm:t>
        <a:bodyPr/>
        <a:lstStyle/>
        <a:p>
          <a:endParaRPr lang="en-US"/>
        </a:p>
      </dgm:t>
    </dgm:pt>
    <dgm:pt modelId="{7FAF80B8-8082-48FE-A225-29F770A98782}" type="sibTrans" cxnId="{26E6C3F1-A3F9-4849-8620-3AC1266F6756}">
      <dgm:prSet/>
      <dgm:spPr/>
      <dgm:t>
        <a:bodyPr/>
        <a:lstStyle/>
        <a:p>
          <a:endParaRPr lang="en-US"/>
        </a:p>
      </dgm:t>
    </dgm:pt>
    <dgm:pt modelId="{3201C582-771D-47DF-9C39-5E7C2F24B6E3}">
      <dgm:prSet phldrT="[Text]" custT="1"/>
      <dgm:spPr/>
      <dgm:t>
        <a:bodyPr/>
        <a:lstStyle/>
        <a:p>
          <a:pPr algn="l"/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2A0B707B-B1B2-4071-B49C-CC1059160D55}" type="parTrans" cxnId="{B500CE78-964E-4BF0-B23A-014F78F87097}">
      <dgm:prSet/>
      <dgm:spPr/>
      <dgm:t>
        <a:bodyPr/>
        <a:lstStyle/>
        <a:p>
          <a:endParaRPr lang="en-US"/>
        </a:p>
      </dgm:t>
    </dgm:pt>
    <dgm:pt modelId="{8C45D569-3708-437B-AB61-0B65E5700213}" type="sibTrans" cxnId="{B500CE78-964E-4BF0-B23A-014F78F87097}">
      <dgm:prSet/>
      <dgm:spPr/>
      <dgm:t>
        <a:bodyPr/>
        <a:lstStyle/>
        <a:p>
          <a:endParaRPr lang="en-US"/>
        </a:p>
      </dgm:t>
    </dgm:pt>
    <dgm:pt modelId="{75EAC5BE-973E-4631-BBA5-CF73B6065590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F4BA8971-1EB9-47EA-AB43-D6347571A7D6}" type="parTrans" cxnId="{C7AD2B4C-C7F5-4B54-A2EA-18388E8AE1F1}">
      <dgm:prSet/>
      <dgm:spPr/>
      <dgm:t>
        <a:bodyPr/>
        <a:lstStyle/>
        <a:p>
          <a:endParaRPr lang="en-US"/>
        </a:p>
      </dgm:t>
    </dgm:pt>
    <dgm:pt modelId="{1BAD8091-89EF-406D-AD74-4E3E167F0108}" type="sibTrans" cxnId="{C7AD2B4C-C7F5-4B54-A2EA-18388E8AE1F1}">
      <dgm:prSet/>
      <dgm:spPr/>
      <dgm:t>
        <a:bodyPr/>
        <a:lstStyle/>
        <a:p>
          <a:endParaRPr lang="en-US"/>
        </a:p>
      </dgm:t>
    </dgm:pt>
    <dgm:pt modelId="{3D5043E5-2F93-4201-A206-7CD8EC679904}">
      <dgm:prSet phldrT="[Text]" custT="1"/>
      <dgm:spPr/>
      <dgm:t>
        <a:bodyPr/>
        <a:lstStyle/>
        <a:p>
          <a:pPr algn="l"/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05764366-3823-4811-A4CE-E85201F2537C}" type="parTrans" cxnId="{3672D21A-2F5A-4A6B-8F05-0E132C94C996}">
      <dgm:prSet/>
      <dgm:spPr/>
      <dgm:t>
        <a:bodyPr/>
        <a:lstStyle/>
        <a:p>
          <a:endParaRPr lang="en-US"/>
        </a:p>
      </dgm:t>
    </dgm:pt>
    <dgm:pt modelId="{36551E84-32FF-4393-9711-906CF5CDB9FA}" type="sibTrans" cxnId="{3672D21A-2F5A-4A6B-8F05-0E132C94C996}">
      <dgm:prSet/>
      <dgm:spPr/>
      <dgm:t>
        <a:bodyPr/>
        <a:lstStyle/>
        <a:p>
          <a:endParaRPr lang="en-US"/>
        </a:p>
      </dgm:t>
    </dgm:pt>
    <dgm:pt modelId="{F75BB2B9-FED8-407C-BC42-738C4A393DE9}">
      <dgm:prSet phldrT="[Text]" custT="1"/>
      <dgm:spPr/>
      <dgm:t>
        <a:bodyPr/>
        <a:lstStyle/>
        <a:p>
          <a:pPr algn="l"/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B80B8B93-E0B3-42D2-8576-4319CFE9B986}" type="parTrans" cxnId="{A973A6B0-DEE2-4676-8513-7F7A46A1D594}">
      <dgm:prSet/>
      <dgm:spPr/>
      <dgm:t>
        <a:bodyPr/>
        <a:lstStyle/>
        <a:p>
          <a:endParaRPr lang="en-US"/>
        </a:p>
      </dgm:t>
    </dgm:pt>
    <dgm:pt modelId="{6EEB9025-DA3E-465E-AE97-AE4C690AB792}" type="sibTrans" cxnId="{A973A6B0-DEE2-4676-8513-7F7A46A1D594}">
      <dgm:prSet/>
      <dgm:spPr/>
      <dgm:t>
        <a:bodyPr/>
        <a:lstStyle/>
        <a:p>
          <a:endParaRPr lang="en-US"/>
        </a:p>
      </dgm:t>
    </dgm:pt>
    <dgm:pt modelId="{273E9B5C-C0CD-49C4-AC9B-E05CC84FCFC1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City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7549639F-F6E0-4524-BB43-DEAC83C415B5}" type="parTrans" cxnId="{6EF2CBE1-18C7-4D3A-B541-263955ADD354}">
      <dgm:prSet/>
      <dgm:spPr/>
      <dgm:t>
        <a:bodyPr/>
        <a:lstStyle/>
        <a:p>
          <a:endParaRPr lang="en-US"/>
        </a:p>
      </dgm:t>
    </dgm:pt>
    <dgm:pt modelId="{806B66D2-9F91-4689-B1FD-DCAAD2097077}" type="sibTrans" cxnId="{6EF2CBE1-18C7-4D3A-B541-263955ADD354}">
      <dgm:prSet/>
      <dgm:spPr/>
      <dgm:t>
        <a:bodyPr/>
        <a:lstStyle/>
        <a:p>
          <a:endParaRPr lang="en-US"/>
        </a:p>
      </dgm:t>
    </dgm:pt>
    <dgm:pt modelId="{E30FF0E4-D8F6-44E2-97CF-3E4A6F0B22F5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Revenue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C3B5E398-0538-4937-B375-FB253FE4CC8C}" type="parTrans" cxnId="{CD266680-F782-46E8-B9BA-D48675D5013E}">
      <dgm:prSet/>
      <dgm:spPr/>
      <dgm:t>
        <a:bodyPr/>
        <a:lstStyle/>
        <a:p>
          <a:endParaRPr lang="en-US"/>
        </a:p>
      </dgm:t>
    </dgm:pt>
    <dgm:pt modelId="{57ABE3B8-B38A-44B5-824B-3DEA5D76BF3F}" type="sibTrans" cxnId="{CD266680-F782-46E8-B9BA-D48675D5013E}">
      <dgm:prSet/>
      <dgm:spPr/>
      <dgm:t>
        <a:bodyPr/>
        <a:lstStyle/>
        <a:p>
          <a:endParaRPr lang="en-US"/>
        </a:p>
      </dgm:t>
    </dgm:pt>
    <dgm:pt modelId="{69115A6B-3423-4607-85C9-AAD0AEEF9A35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23CA9AA5-5B19-4D1F-BDB4-4E1E848DC3EA}" type="parTrans" cxnId="{26994074-1D54-4832-B78A-F11699313484}">
      <dgm:prSet/>
      <dgm:spPr/>
      <dgm:t>
        <a:bodyPr/>
        <a:lstStyle/>
        <a:p>
          <a:endParaRPr lang="en-US"/>
        </a:p>
      </dgm:t>
    </dgm:pt>
    <dgm:pt modelId="{37141BEF-EE10-4E4A-8372-EC099F58A97C}" type="sibTrans" cxnId="{26994074-1D54-4832-B78A-F11699313484}">
      <dgm:prSet/>
      <dgm:spPr/>
      <dgm:t>
        <a:bodyPr/>
        <a:lstStyle/>
        <a:p>
          <a:endParaRPr lang="en-US"/>
        </a:p>
      </dgm:t>
    </dgm:pt>
    <dgm:pt modelId="{820964F9-B237-4F28-B9FB-72DEC11F8D8B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EE994DFB-227A-417C-BE8C-0E19D6A902F4}" type="parTrans" cxnId="{49044115-91F8-42D9-BA76-34F3F619EAC4}">
      <dgm:prSet/>
      <dgm:spPr/>
      <dgm:t>
        <a:bodyPr/>
        <a:lstStyle/>
        <a:p>
          <a:endParaRPr lang="en-US"/>
        </a:p>
      </dgm:t>
    </dgm:pt>
    <dgm:pt modelId="{15D5F73F-6EE8-48DA-96F1-B699EF93AF69}" type="sibTrans" cxnId="{49044115-91F8-42D9-BA76-34F3F619EAC4}">
      <dgm:prSet/>
      <dgm:spPr/>
      <dgm:t>
        <a:bodyPr/>
        <a:lstStyle/>
        <a:p>
          <a:endParaRPr lang="en-US"/>
        </a:p>
      </dgm:t>
    </dgm:pt>
    <dgm:pt modelId="{E5CE40D1-9F79-491B-9E18-942B349E49C2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34DC37D5-A8C7-4235-B7DD-12496AA30B8F}" type="parTrans" cxnId="{63C6D39C-2CE6-4F8E-AA0E-AD0FC0920B81}">
      <dgm:prSet/>
      <dgm:spPr/>
      <dgm:t>
        <a:bodyPr/>
        <a:lstStyle/>
        <a:p>
          <a:endParaRPr lang="en-US"/>
        </a:p>
      </dgm:t>
    </dgm:pt>
    <dgm:pt modelId="{CA96C80D-AC4C-436B-AD18-EFCAFFF80A58}" type="sibTrans" cxnId="{63C6D39C-2CE6-4F8E-AA0E-AD0FC0920B81}">
      <dgm:prSet/>
      <dgm:spPr/>
      <dgm:t>
        <a:bodyPr/>
        <a:lstStyle/>
        <a:p>
          <a:endParaRPr lang="en-US"/>
        </a:p>
      </dgm:t>
    </dgm:pt>
    <dgm:pt modelId="{75886E02-83F0-4E23-9CE8-9F4BF6F5C5DF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ED7D5CF5-370F-4711-98EB-F45B29DBE995}" type="parTrans" cxnId="{DE846CFF-1DD1-4EDE-824B-FAB4D96D1461}">
      <dgm:prSet/>
      <dgm:spPr/>
      <dgm:t>
        <a:bodyPr/>
        <a:lstStyle/>
        <a:p>
          <a:endParaRPr lang="en-US"/>
        </a:p>
      </dgm:t>
    </dgm:pt>
    <dgm:pt modelId="{9A1D8379-AED7-4FDB-AA94-C3A7C18600DF}" type="sibTrans" cxnId="{DE846CFF-1DD1-4EDE-824B-FAB4D96D1461}">
      <dgm:prSet/>
      <dgm:spPr/>
      <dgm:t>
        <a:bodyPr/>
        <a:lstStyle/>
        <a:p>
          <a:endParaRPr lang="en-US"/>
        </a:p>
      </dgm:t>
    </dgm:pt>
    <dgm:pt modelId="{B29F26E2-FC81-47F4-B203-6B4390EB2FB2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10955CDA-8457-4C66-8363-8E93AFEFB1B1}" type="parTrans" cxnId="{6E75AC55-E386-4799-A902-D6356258C6DA}">
      <dgm:prSet/>
      <dgm:spPr/>
      <dgm:t>
        <a:bodyPr/>
        <a:lstStyle/>
        <a:p>
          <a:endParaRPr lang="en-US"/>
        </a:p>
      </dgm:t>
    </dgm:pt>
    <dgm:pt modelId="{84E6A7F7-39E1-47BD-9DBC-8B1B1EAEFD9C}" type="sibTrans" cxnId="{6E75AC55-E386-4799-A902-D6356258C6DA}">
      <dgm:prSet/>
      <dgm:spPr/>
      <dgm:t>
        <a:bodyPr/>
        <a:lstStyle/>
        <a:p>
          <a:endParaRPr lang="en-US"/>
        </a:p>
      </dgm:t>
    </dgm:pt>
    <dgm:pt modelId="{A1380CCB-30F3-4786-AAE8-5870E2559E51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City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E068EB36-A1A9-439E-AC01-B8FA7B5963F2}" type="parTrans" cxnId="{1F2D45F0-F3A0-4131-8C79-2BAF917D391F}">
      <dgm:prSet/>
      <dgm:spPr/>
      <dgm:t>
        <a:bodyPr/>
        <a:lstStyle/>
        <a:p>
          <a:endParaRPr lang="en-US"/>
        </a:p>
      </dgm:t>
    </dgm:pt>
    <dgm:pt modelId="{57DF63FF-CCF8-4BCF-8364-B291C6D1359A}" type="sibTrans" cxnId="{1F2D45F0-F3A0-4131-8C79-2BAF917D391F}">
      <dgm:prSet/>
      <dgm:spPr/>
      <dgm:t>
        <a:bodyPr/>
        <a:lstStyle/>
        <a:p>
          <a:endParaRPr lang="en-US"/>
        </a:p>
      </dgm:t>
    </dgm:pt>
    <dgm:pt modelId="{CDC599CC-7B15-43FC-8292-280174B3306C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4287E6FA-F6FE-48FB-BFD2-BBE2B759AC46}" type="parTrans" cxnId="{ADEE7D66-D021-4E9F-8B01-C414D3A46075}">
      <dgm:prSet/>
      <dgm:spPr/>
      <dgm:t>
        <a:bodyPr/>
        <a:lstStyle/>
        <a:p>
          <a:endParaRPr lang="en-US"/>
        </a:p>
      </dgm:t>
    </dgm:pt>
    <dgm:pt modelId="{21EBEB55-D452-45A4-8A6C-4567C196DB5A}" type="sibTrans" cxnId="{ADEE7D66-D021-4E9F-8B01-C414D3A46075}">
      <dgm:prSet/>
      <dgm:spPr/>
      <dgm:t>
        <a:bodyPr/>
        <a:lstStyle/>
        <a:p>
          <a:endParaRPr lang="en-US"/>
        </a:p>
      </dgm:t>
    </dgm:pt>
    <dgm:pt modelId="{B22A358A-B51F-43DB-8209-34A010F28323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149EB339-3EEE-40DE-AAD5-392AEB12EE48}" type="parTrans" cxnId="{FAC5939F-8918-4CC2-B797-81CBECB47143}">
      <dgm:prSet/>
      <dgm:spPr/>
      <dgm:t>
        <a:bodyPr/>
        <a:lstStyle/>
        <a:p>
          <a:endParaRPr lang="en-US"/>
        </a:p>
      </dgm:t>
    </dgm:pt>
    <dgm:pt modelId="{67208E64-C4CD-4598-98BE-BDF17F1FF886}" type="sibTrans" cxnId="{FAC5939F-8918-4CC2-B797-81CBECB47143}">
      <dgm:prSet/>
      <dgm:spPr/>
      <dgm:t>
        <a:bodyPr/>
        <a:lstStyle/>
        <a:p>
          <a:endParaRPr lang="en-US"/>
        </a:p>
      </dgm:t>
    </dgm:pt>
    <dgm:pt modelId="{693E3166-42F8-4EA3-952A-C1E929AF10F4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CED517F4-89EB-462C-B8E9-E497FF4C9630}" type="parTrans" cxnId="{6A21AA6D-5093-4EBC-825C-FA71D235952C}">
      <dgm:prSet/>
      <dgm:spPr/>
      <dgm:t>
        <a:bodyPr/>
        <a:lstStyle/>
        <a:p>
          <a:endParaRPr lang="en-US"/>
        </a:p>
      </dgm:t>
    </dgm:pt>
    <dgm:pt modelId="{31592921-BDC4-4BDA-BF1A-C0AD0B1BF37C}" type="sibTrans" cxnId="{6A21AA6D-5093-4EBC-825C-FA71D235952C}">
      <dgm:prSet/>
      <dgm:spPr/>
      <dgm:t>
        <a:bodyPr/>
        <a:lstStyle/>
        <a:p>
          <a:endParaRPr lang="en-US"/>
        </a:p>
      </dgm:t>
    </dgm:pt>
    <dgm:pt modelId="{A675834E-2C4F-4AF5-8C43-ABE5400BFF85}">
      <dgm:prSet phldrT="[Text]"/>
      <dgm:spPr/>
      <dgm:t>
        <a:bodyPr/>
        <a:lstStyle/>
        <a:p>
          <a:r>
            <a:rPr lang="en-US" dirty="0" smtClean="0"/>
            <a:t>Risks</a:t>
          </a:r>
          <a:endParaRPr lang="en-US" dirty="0"/>
        </a:p>
      </dgm:t>
    </dgm:pt>
    <dgm:pt modelId="{A0DED7FA-D2B9-4305-B62C-70B09794CE4B}" type="parTrans" cxnId="{A9BDF0D0-FE17-412F-B383-3BE5F22890BF}">
      <dgm:prSet/>
      <dgm:spPr/>
      <dgm:t>
        <a:bodyPr/>
        <a:lstStyle/>
        <a:p>
          <a:endParaRPr lang="en-US"/>
        </a:p>
      </dgm:t>
    </dgm:pt>
    <dgm:pt modelId="{761F46E0-59BE-4046-9200-B02CADD03001}" type="sibTrans" cxnId="{A9BDF0D0-FE17-412F-B383-3BE5F22890BF}">
      <dgm:prSet/>
      <dgm:spPr/>
      <dgm:t>
        <a:bodyPr/>
        <a:lstStyle/>
        <a:p>
          <a:endParaRPr lang="en-US"/>
        </a:p>
      </dgm:t>
    </dgm:pt>
    <dgm:pt modelId="{4029BEA6-D800-4BEA-872B-A7B070F3735D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EBF18F47-B90F-4E76-A5AB-E06B075011F3}" type="parTrans" cxnId="{82014DED-9C0A-42BF-B90C-8F6FE4CEB74B}">
      <dgm:prSet/>
      <dgm:spPr/>
      <dgm:t>
        <a:bodyPr/>
        <a:lstStyle/>
        <a:p>
          <a:endParaRPr lang="en-US"/>
        </a:p>
      </dgm:t>
    </dgm:pt>
    <dgm:pt modelId="{FDAF79EC-CB89-477A-8054-852236F409FD}" type="sibTrans" cxnId="{82014DED-9C0A-42BF-B90C-8F6FE4CEB74B}">
      <dgm:prSet/>
      <dgm:spPr/>
      <dgm:t>
        <a:bodyPr/>
        <a:lstStyle/>
        <a:p>
          <a:endParaRPr lang="en-US"/>
        </a:p>
      </dgm:t>
    </dgm:pt>
    <dgm:pt modelId="{957A6124-6740-4BB4-9DE9-7186E4356499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E2E5A308-0D9E-4C82-9F4D-142CE0A50870}" type="parTrans" cxnId="{2F835C13-A357-4F01-9C7F-87E92E015B60}">
      <dgm:prSet/>
      <dgm:spPr/>
      <dgm:t>
        <a:bodyPr/>
        <a:lstStyle/>
        <a:p>
          <a:endParaRPr lang="en-US"/>
        </a:p>
      </dgm:t>
    </dgm:pt>
    <dgm:pt modelId="{A6A7B5C7-13ED-4BA4-8148-0ACC3A6ED0E5}" type="sibTrans" cxnId="{2F835C13-A357-4F01-9C7F-87E92E015B60}">
      <dgm:prSet/>
      <dgm:spPr/>
      <dgm:t>
        <a:bodyPr/>
        <a:lstStyle/>
        <a:p>
          <a:endParaRPr lang="en-US"/>
        </a:p>
      </dgm:t>
    </dgm:pt>
    <dgm:pt modelId="{5E5E0B1B-0944-4E5E-9727-6C140C09F39A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A39C9DAE-7156-4A1C-AAB8-067EC45AEB65}" type="parTrans" cxnId="{8769AE77-5276-4BF7-86F0-0A838AFA64B3}">
      <dgm:prSet/>
      <dgm:spPr/>
      <dgm:t>
        <a:bodyPr/>
        <a:lstStyle/>
        <a:p>
          <a:endParaRPr lang="en-US"/>
        </a:p>
      </dgm:t>
    </dgm:pt>
    <dgm:pt modelId="{B204C293-AB0E-4277-A5D8-81F2E876E410}" type="sibTrans" cxnId="{8769AE77-5276-4BF7-86F0-0A838AFA64B3}">
      <dgm:prSet/>
      <dgm:spPr/>
      <dgm:t>
        <a:bodyPr/>
        <a:lstStyle/>
        <a:p>
          <a:endParaRPr lang="en-US"/>
        </a:p>
      </dgm:t>
    </dgm:pt>
    <dgm:pt modelId="{2C7E25A7-A183-4E8C-957E-2F714F6BC07A}">
      <dgm:prSet phldrT="[Text]" custT="1"/>
      <dgm:spPr/>
      <dgm:t>
        <a:bodyPr/>
        <a:lstStyle/>
        <a:p>
          <a:r>
            <a:rPr lang="en-US" sz="1100" b="1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dirty="0">
            <a:latin typeface="Times New Roman" pitchFamily="18" charset="0"/>
            <a:cs typeface="Times New Roman" pitchFamily="18" charset="0"/>
          </a:endParaRPr>
        </a:p>
      </dgm:t>
    </dgm:pt>
    <dgm:pt modelId="{53598BF9-97FA-43A0-9F8E-7BBE99E9ACDA}" type="parTrans" cxnId="{219459E6-D58E-456C-A146-9916FB353C67}">
      <dgm:prSet/>
      <dgm:spPr/>
      <dgm:t>
        <a:bodyPr/>
        <a:lstStyle/>
        <a:p>
          <a:endParaRPr lang="en-US"/>
        </a:p>
      </dgm:t>
    </dgm:pt>
    <dgm:pt modelId="{763F21FE-D489-4444-9A86-CBE0E33ECD0C}" type="sibTrans" cxnId="{219459E6-D58E-456C-A146-9916FB353C67}">
      <dgm:prSet/>
      <dgm:spPr/>
      <dgm:t>
        <a:bodyPr/>
        <a:lstStyle/>
        <a:p>
          <a:endParaRPr lang="en-US"/>
        </a:p>
      </dgm:t>
    </dgm:pt>
    <dgm:pt modelId="{8F30264A-E149-4940-93F6-AC90CC16F5A8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Political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E580A855-2FD6-4F61-8D86-FB269AB2BC67}" type="parTrans" cxnId="{D780695C-F21C-4071-A1CE-EB1B08E3298D}">
      <dgm:prSet/>
      <dgm:spPr/>
      <dgm:t>
        <a:bodyPr/>
        <a:lstStyle/>
        <a:p>
          <a:endParaRPr lang="en-US"/>
        </a:p>
      </dgm:t>
    </dgm:pt>
    <dgm:pt modelId="{402B1975-F728-4165-B6C1-1413E0DDB795}" type="sibTrans" cxnId="{D780695C-F21C-4071-A1CE-EB1B08E3298D}">
      <dgm:prSet/>
      <dgm:spPr/>
      <dgm:t>
        <a:bodyPr/>
        <a:lstStyle/>
        <a:p>
          <a:endParaRPr lang="en-US"/>
        </a:p>
      </dgm:t>
    </dgm:pt>
    <dgm:pt modelId="{49753F08-5175-4882-BE21-6E0D515FCF6A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C9A800CC-7165-44A8-B7AC-B201BB4687AB}" type="parTrans" cxnId="{D188CB2B-FE4C-46E9-BF1C-8E290ECB57E5}">
      <dgm:prSet/>
      <dgm:spPr/>
      <dgm:t>
        <a:bodyPr/>
        <a:lstStyle/>
        <a:p>
          <a:endParaRPr lang="en-US"/>
        </a:p>
      </dgm:t>
    </dgm:pt>
    <dgm:pt modelId="{FC6F2186-1150-4C7F-A96C-2DFF7A685F0E}" type="sibTrans" cxnId="{D188CB2B-FE4C-46E9-BF1C-8E290ECB57E5}">
      <dgm:prSet/>
      <dgm:spPr/>
      <dgm:t>
        <a:bodyPr/>
        <a:lstStyle/>
        <a:p>
          <a:endParaRPr lang="en-US"/>
        </a:p>
      </dgm:t>
    </dgm:pt>
    <dgm:pt modelId="{262777C3-95AC-4278-9E30-2A3CC2ABF535}">
      <dgm:prSet phldrT="[Text]" custT="1"/>
      <dgm:spPr/>
      <dgm:t>
        <a:bodyPr/>
        <a:lstStyle/>
        <a:p>
          <a:pPr algn="l"/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dgm:t>
    </dgm:pt>
    <dgm:pt modelId="{F438FE32-8574-4FAE-8989-0CFD57CC5039}" type="parTrans" cxnId="{C0B29609-38FE-44F6-9D67-EF3B4753D224}">
      <dgm:prSet/>
      <dgm:spPr/>
      <dgm:t>
        <a:bodyPr/>
        <a:lstStyle/>
        <a:p>
          <a:endParaRPr lang="en-US"/>
        </a:p>
      </dgm:t>
    </dgm:pt>
    <dgm:pt modelId="{E2E8A9D8-0BE8-406A-B8B0-5AF041E4B83B}" type="sibTrans" cxnId="{C0B29609-38FE-44F6-9D67-EF3B4753D224}">
      <dgm:prSet/>
      <dgm:spPr/>
      <dgm:t>
        <a:bodyPr/>
        <a:lstStyle/>
        <a:p>
          <a:endParaRPr lang="en-US"/>
        </a:p>
      </dgm:t>
    </dgm:pt>
    <dgm:pt modelId="{837DAE2D-790A-4E14-9937-053385C6490D}">
      <dgm:prSet phldrT="[Text]" custT="1"/>
      <dgm:spPr/>
      <dgm:t>
        <a:bodyPr/>
        <a:lstStyle/>
        <a:p>
          <a:pPr algn="l"/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B793F0A8-D7C0-4DD4-A6A2-A99BDEDEEB7F}" type="parTrans" cxnId="{852DFFFC-1C1E-485B-B467-783A827B9260}">
      <dgm:prSet/>
      <dgm:spPr/>
      <dgm:t>
        <a:bodyPr/>
        <a:lstStyle/>
        <a:p>
          <a:endParaRPr lang="en-US"/>
        </a:p>
      </dgm:t>
    </dgm:pt>
    <dgm:pt modelId="{C96D99B9-6BFF-4FC5-95EA-D4DB3E720EFA}" type="sibTrans" cxnId="{852DFFFC-1C1E-485B-B467-783A827B9260}">
      <dgm:prSet/>
      <dgm:spPr/>
      <dgm:t>
        <a:bodyPr/>
        <a:lstStyle/>
        <a:p>
          <a:endParaRPr lang="en-US"/>
        </a:p>
      </dgm:t>
    </dgm:pt>
    <dgm:pt modelId="{16A0705C-1F49-41D2-A96D-3F8037914240}">
      <dgm:prSet phldrT="[Text]" custT="1"/>
      <dgm:spPr/>
      <dgm:t>
        <a:bodyPr/>
        <a:lstStyle/>
        <a:p>
          <a:pPr algn="l"/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38D58BC4-66D8-4C1D-B796-81E9F6CEEF9D}" type="parTrans" cxnId="{9DA6891A-6341-41C6-80B7-D926442E19B9}">
      <dgm:prSet/>
      <dgm:spPr/>
      <dgm:t>
        <a:bodyPr/>
        <a:lstStyle/>
        <a:p>
          <a:endParaRPr lang="en-US"/>
        </a:p>
      </dgm:t>
    </dgm:pt>
    <dgm:pt modelId="{394080E7-00C0-4389-B25F-7F09F586FCDF}" type="sibTrans" cxnId="{9DA6891A-6341-41C6-80B7-D926442E19B9}">
      <dgm:prSet/>
      <dgm:spPr/>
      <dgm:t>
        <a:bodyPr/>
        <a:lstStyle/>
        <a:p>
          <a:endParaRPr lang="en-US"/>
        </a:p>
      </dgm:t>
    </dgm:pt>
    <dgm:pt modelId="{3EF2450C-6564-457C-8B7E-31E845258FD7}">
      <dgm:prSet phldrT="[Text]" custT="1"/>
      <dgm:spPr/>
      <dgm:t>
        <a:bodyPr/>
        <a:lstStyle/>
        <a:p>
          <a:pPr algn="l"/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610A21AB-E930-4BFA-8820-AAE75AEB4A27}" type="parTrans" cxnId="{0A353459-36B4-4F2B-9CDA-1DE915FDC905}">
      <dgm:prSet/>
      <dgm:spPr/>
      <dgm:t>
        <a:bodyPr/>
        <a:lstStyle/>
        <a:p>
          <a:endParaRPr lang="en-US"/>
        </a:p>
      </dgm:t>
    </dgm:pt>
    <dgm:pt modelId="{8A718844-E82D-429B-9FD1-7F7175A23ABF}" type="sibTrans" cxnId="{0A353459-36B4-4F2B-9CDA-1DE915FDC905}">
      <dgm:prSet/>
      <dgm:spPr/>
      <dgm:t>
        <a:bodyPr/>
        <a:lstStyle/>
        <a:p>
          <a:endParaRPr lang="en-US"/>
        </a:p>
      </dgm:t>
    </dgm:pt>
    <dgm:pt modelId="{DEB1C289-529E-4F3D-824B-7976561D6ABD}">
      <dgm:prSet phldrT="[Text]" custT="1"/>
      <dgm:spPr/>
      <dgm:t>
        <a:bodyPr/>
        <a:lstStyle/>
        <a:p>
          <a:pPr algn="l"/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D94E57FC-4822-4196-88D5-1A2497FF9B6A}" type="parTrans" cxnId="{0DE80EB7-EEBE-4BCF-B905-F64851F47F96}">
      <dgm:prSet/>
      <dgm:spPr/>
      <dgm:t>
        <a:bodyPr/>
        <a:lstStyle/>
        <a:p>
          <a:endParaRPr lang="en-US"/>
        </a:p>
      </dgm:t>
    </dgm:pt>
    <dgm:pt modelId="{131EDF70-C9BB-47B7-8AD3-B8812A31644C}" type="sibTrans" cxnId="{0DE80EB7-EEBE-4BCF-B905-F64851F47F96}">
      <dgm:prSet/>
      <dgm:spPr/>
      <dgm:t>
        <a:bodyPr/>
        <a:lstStyle/>
        <a:p>
          <a:endParaRPr lang="en-US"/>
        </a:p>
      </dgm:t>
    </dgm:pt>
    <dgm:pt modelId="{673C68A9-8242-4E8D-BB06-0A000F314742}">
      <dgm:prSet phldrT="[Text]" custT="1"/>
      <dgm:spPr/>
      <dgm:t>
        <a:bodyPr/>
        <a:lstStyle/>
        <a:p>
          <a:pPr algn="l"/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1FE1E12E-835A-4412-B68E-F10C1B1AA8EF}" type="parTrans" cxnId="{C336DDFF-BE51-4C99-B2CF-950B69F130C3}">
      <dgm:prSet/>
      <dgm:spPr/>
      <dgm:t>
        <a:bodyPr/>
        <a:lstStyle/>
        <a:p>
          <a:endParaRPr lang="en-US"/>
        </a:p>
      </dgm:t>
    </dgm:pt>
    <dgm:pt modelId="{E43001D4-FC02-479B-A094-5ECD5CE95096}" type="sibTrans" cxnId="{C336DDFF-BE51-4C99-B2CF-950B69F130C3}">
      <dgm:prSet/>
      <dgm:spPr/>
      <dgm:t>
        <a:bodyPr/>
        <a:lstStyle/>
        <a:p>
          <a:endParaRPr lang="en-US"/>
        </a:p>
      </dgm:t>
    </dgm:pt>
    <dgm:pt modelId="{4E80DED2-C4F0-479B-9654-F0B2E08BEA9F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Jobs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92FB47D8-1080-4E02-98D2-159081C885FF}" type="parTrans" cxnId="{1A3FEC38-16D9-4485-92E5-993A089D654F}">
      <dgm:prSet/>
      <dgm:spPr/>
      <dgm:t>
        <a:bodyPr/>
        <a:lstStyle/>
        <a:p>
          <a:endParaRPr lang="en-US"/>
        </a:p>
      </dgm:t>
    </dgm:pt>
    <dgm:pt modelId="{4E953830-AC75-442E-9BD1-6CA891051C27}" type="sibTrans" cxnId="{1A3FEC38-16D9-4485-92E5-993A089D654F}">
      <dgm:prSet/>
      <dgm:spPr/>
      <dgm:t>
        <a:bodyPr/>
        <a:lstStyle/>
        <a:p>
          <a:endParaRPr lang="en-US"/>
        </a:p>
      </dgm:t>
    </dgm:pt>
    <dgm:pt modelId="{EA1C6722-9B5F-4AE0-B695-C98DA2D4B437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Local businesses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117BC6FD-CF57-4EAE-BD3E-55AC4CF7CF1B}" type="parTrans" cxnId="{50E68C74-9E6A-4477-9A5B-10F9CAF612DA}">
      <dgm:prSet/>
      <dgm:spPr/>
      <dgm:t>
        <a:bodyPr/>
        <a:lstStyle/>
        <a:p>
          <a:endParaRPr lang="en-US"/>
        </a:p>
      </dgm:t>
    </dgm:pt>
    <dgm:pt modelId="{CB277AE6-D494-400A-9EBA-F813E7EFA5EC}" type="sibTrans" cxnId="{50E68C74-9E6A-4477-9A5B-10F9CAF612DA}">
      <dgm:prSet/>
      <dgm:spPr/>
      <dgm:t>
        <a:bodyPr/>
        <a:lstStyle/>
        <a:p>
          <a:endParaRPr lang="en-US"/>
        </a:p>
      </dgm:t>
    </dgm:pt>
    <dgm:pt modelId="{A85E85FD-B23F-450C-B5A4-7F937670B9F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Population growth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D5C90D15-10A4-4EE7-866D-D4FC3D37BFEA}" type="parTrans" cxnId="{BD56F601-9E48-49C9-BCD5-0A19A422B0CB}">
      <dgm:prSet/>
      <dgm:spPr/>
      <dgm:t>
        <a:bodyPr/>
        <a:lstStyle/>
        <a:p>
          <a:endParaRPr lang="en-US"/>
        </a:p>
      </dgm:t>
    </dgm:pt>
    <dgm:pt modelId="{02029872-E3A0-41ED-A442-35A2909F09A4}" type="sibTrans" cxnId="{BD56F601-9E48-49C9-BCD5-0A19A422B0CB}">
      <dgm:prSet/>
      <dgm:spPr/>
      <dgm:t>
        <a:bodyPr/>
        <a:lstStyle/>
        <a:p>
          <a:endParaRPr lang="en-US"/>
        </a:p>
      </dgm:t>
    </dgm:pt>
    <dgm:pt modelId="{4AE9E035-49BF-4CD9-94F9-2EBCE480EAC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Entertainment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6EFB95E6-0AFB-4355-8EB7-4A9C78C88A93}" type="parTrans" cxnId="{B71A5C9B-73E8-4DE4-801B-1BE03A0FCC78}">
      <dgm:prSet/>
      <dgm:spPr/>
      <dgm:t>
        <a:bodyPr/>
        <a:lstStyle/>
        <a:p>
          <a:endParaRPr lang="en-US"/>
        </a:p>
      </dgm:t>
    </dgm:pt>
    <dgm:pt modelId="{AA2F6EB0-C11D-4425-AD9B-8863F0E0A515}" type="sibTrans" cxnId="{B71A5C9B-73E8-4DE4-801B-1BE03A0FCC78}">
      <dgm:prSet/>
      <dgm:spPr/>
      <dgm:t>
        <a:bodyPr/>
        <a:lstStyle/>
        <a:p>
          <a:endParaRPr lang="en-US"/>
        </a:p>
      </dgm:t>
    </dgm:pt>
    <dgm:pt modelId="{F38A3C38-E041-4430-8C01-A7B9BCA62726}">
      <dgm:prSet phldrT="[Text]" custT="1"/>
      <dgm:spPr/>
      <dgm:t>
        <a:bodyPr/>
        <a:lstStyle/>
        <a:p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A83D30E0-5B9F-40FE-B95B-6EBE6BCFDBF8}" type="parTrans" cxnId="{9C9122B3-92C2-4CD5-96D2-D65F8F4A72F5}">
      <dgm:prSet/>
      <dgm:spPr/>
      <dgm:t>
        <a:bodyPr/>
        <a:lstStyle/>
        <a:p>
          <a:endParaRPr lang="en-US"/>
        </a:p>
      </dgm:t>
    </dgm:pt>
    <dgm:pt modelId="{2298558D-B15F-4B5B-A38A-C7F8A3D69509}" type="sibTrans" cxnId="{9C9122B3-92C2-4CD5-96D2-D65F8F4A72F5}">
      <dgm:prSet/>
      <dgm:spPr/>
      <dgm:t>
        <a:bodyPr/>
        <a:lstStyle/>
        <a:p>
          <a:endParaRPr lang="en-US"/>
        </a:p>
      </dgm:t>
    </dgm:pt>
    <dgm:pt modelId="{E6F9B8BC-402E-4830-A3BB-9A47757BEDFE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Taxes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FF36B1F4-EEDA-4B21-A2C5-7047FDE621E8}" type="parTrans" cxnId="{68C5B771-651B-4BA6-97EA-E06300188915}">
      <dgm:prSet/>
      <dgm:spPr/>
      <dgm:t>
        <a:bodyPr/>
        <a:lstStyle/>
        <a:p>
          <a:endParaRPr lang="en-US"/>
        </a:p>
      </dgm:t>
    </dgm:pt>
    <dgm:pt modelId="{EC45DE3A-339E-48BB-A5B6-A673B433EDF7}" type="sibTrans" cxnId="{68C5B771-651B-4BA6-97EA-E06300188915}">
      <dgm:prSet/>
      <dgm:spPr/>
      <dgm:t>
        <a:bodyPr/>
        <a:lstStyle/>
        <a:p>
          <a:endParaRPr lang="en-US"/>
        </a:p>
      </dgm:t>
    </dgm:pt>
    <dgm:pt modelId="{23F334EF-D64D-4330-963D-DE061A9252A4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Ticket sale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4A243BD7-0996-4A19-8374-1038C8EC5688}" type="parTrans" cxnId="{E7FB7DE9-FE1D-4D6E-8D08-21A631F4F4C0}">
      <dgm:prSet/>
      <dgm:spPr/>
      <dgm:t>
        <a:bodyPr/>
        <a:lstStyle/>
        <a:p>
          <a:endParaRPr lang="en-US"/>
        </a:p>
      </dgm:t>
    </dgm:pt>
    <dgm:pt modelId="{25F83177-C3F4-4A1C-B2EA-6D60286879D9}" type="sibTrans" cxnId="{E7FB7DE9-FE1D-4D6E-8D08-21A631F4F4C0}">
      <dgm:prSet/>
      <dgm:spPr/>
      <dgm:t>
        <a:bodyPr/>
        <a:lstStyle/>
        <a:p>
          <a:endParaRPr lang="en-US"/>
        </a:p>
      </dgm:t>
    </dgm:pt>
    <dgm:pt modelId="{20D8928A-E619-4BF6-9BCF-56413D3AA8D4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Tourism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5FF23FAD-F45E-4E31-89E6-31C1FCF79E7C}" type="parTrans" cxnId="{E6B59979-9DE7-44E0-B0EB-A92916F42231}">
      <dgm:prSet/>
      <dgm:spPr/>
      <dgm:t>
        <a:bodyPr/>
        <a:lstStyle/>
        <a:p>
          <a:endParaRPr lang="en-US"/>
        </a:p>
      </dgm:t>
    </dgm:pt>
    <dgm:pt modelId="{527DEBC4-BB83-42B5-AE5F-A58B5E9F037C}" type="sibTrans" cxnId="{E6B59979-9DE7-44E0-B0EB-A92916F42231}">
      <dgm:prSet/>
      <dgm:spPr/>
      <dgm:t>
        <a:bodyPr/>
        <a:lstStyle/>
        <a:p>
          <a:endParaRPr lang="en-US"/>
        </a:p>
      </dgm:t>
    </dgm:pt>
    <dgm:pt modelId="{C934307B-1F37-4EC1-A371-6AA4518434F2}">
      <dgm:prSet phldrT="[Text]" custT="1"/>
      <dgm:spPr/>
      <dgm:t>
        <a:bodyPr/>
        <a:lstStyle/>
        <a:p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A1209E79-24F3-45CF-8B97-4CF6D96E8FB8}" type="parTrans" cxnId="{0C75F194-D142-4BAF-B6AB-6A19A6A1E8CB}">
      <dgm:prSet/>
      <dgm:spPr/>
      <dgm:t>
        <a:bodyPr/>
        <a:lstStyle/>
        <a:p>
          <a:endParaRPr lang="en-US"/>
        </a:p>
      </dgm:t>
    </dgm:pt>
    <dgm:pt modelId="{1290A257-3210-4C81-A846-38C840C854D5}" type="sibTrans" cxnId="{0C75F194-D142-4BAF-B6AB-6A19A6A1E8CB}">
      <dgm:prSet/>
      <dgm:spPr/>
      <dgm:t>
        <a:bodyPr/>
        <a:lstStyle/>
        <a:p>
          <a:endParaRPr lang="en-US"/>
        </a:p>
      </dgm:t>
    </dgm:pt>
    <dgm:pt modelId="{3CCD2B70-4943-4779-8A48-78B463352EDD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Fossil fuel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FEAC4A4B-62B6-49E0-B91A-F77160035A91}" type="parTrans" cxnId="{4167FC74-0597-4E5D-A7EA-F9D35C95A0B7}">
      <dgm:prSet/>
      <dgm:spPr/>
      <dgm:t>
        <a:bodyPr/>
        <a:lstStyle/>
        <a:p>
          <a:endParaRPr lang="en-US"/>
        </a:p>
      </dgm:t>
    </dgm:pt>
    <dgm:pt modelId="{BB93AAA7-4710-49DC-AA10-DAED38F39D57}" type="sibTrans" cxnId="{4167FC74-0597-4E5D-A7EA-F9D35C95A0B7}">
      <dgm:prSet/>
      <dgm:spPr/>
      <dgm:t>
        <a:bodyPr/>
        <a:lstStyle/>
        <a:p>
          <a:endParaRPr lang="en-US"/>
        </a:p>
      </dgm:t>
    </dgm:pt>
    <dgm:pt modelId="{ED3D6E99-F72A-4AAB-887D-90BCF8A7C7BB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Governmen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t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dgm:t>
    </dgm:pt>
    <dgm:pt modelId="{33DE9E26-24E9-4483-B073-CA2A3F38AE4C}" type="sibTrans" cxnId="{2C5E8CD6-B243-40D3-9875-E181C3EB307F}">
      <dgm:prSet/>
      <dgm:spPr/>
      <dgm:t>
        <a:bodyPr/>
        <a:lstStyle/>
        <a:p>
          <a:endParaRPr lang="en-US"/>
        </a:p>
      </dgm:t>
    </dgm:pt>
    <dgm:pt modelId="{9A96FF6D-C37B-4CF5-8C68-2A2D86F59FEC}" type="parTrans" cxnId="{2C5E8CD6-B243-40D3-9875-E181C3EB307F}">
      <dgm:prSet/>
      <dgm:spPr/>
      <dgm:t>
        <a:bodyPr/>
        <a:lstStyle/>
        <a:p>
          <a:endParaRPr lang="en-US"/>
        </a:p>
      </dgm:t>
    </dgm:pt>
    <dgm:pt modelId="{044D0540-63B9-412D-AF74-52E4FAF2FE75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Revenue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390D384F-B2EC-400E-AC45-DCD7F51B1A3A}" type="sibTrans" cxnId="{1C7104A7-7C15-4D47-88E4-7E0CCCCA30CA}">
      <dgm:prSet/>
      <dgm:spPr/>
      <dgm:t>
        <a:bodyPr/>
        <a:lstStyle/>
        <a:p>
          <a:endParaRPr lang="en-US"/>
        </a:p>
      </dgm:t>
    </dgm:pt>
    <dgm:pt modelId="{D1760AED-F591-42A8-BBA8-DEF272817E88}" type="parTrans" cxnId="{1C7104A7-7C15-4D47-88E4-7E0CCCCA30CA}">
      <dgm:prSet/>
      <dgm:spPr/>
      <dgm:t>
        <a:bodyPr/>
        <a:lstStyle/>
        <a:p>
          <a:endParaRPr lang="en-US"/>
        </a:p>
      </dgm:t>
    </dgm:pt>
    <dgm:pt modelId="{12370A4A-CF34-4219-AAAE-C1B200F7653F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Fossil fuel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8218663F-42CB-4B7A-99A1-BC5184B0B42A}" type="parTrans" cxnId="{4B47C701-D078-434E-AD56-997C04B28A97}">
      <dgm:prSet/>
      <dgm:spPr/>
      <dgm:t>
        <a:bodyPr/>
        <a:lstStyle/>
        <a:p>
          <a:endParaRPr lang="en-US"/>
        </a:p>
      </dgm:t>
    </dgm:pt>
    <dgm:pt modelId="{CF4338EA-6643-4C44-BBE0-03E1602B36E6}" type="sibTrans" cxnId="{4B47C701-D078-434E-AD56-997C04B28A97}">
      <dgm:prSet/>
      <dgm:spPr/>
      <dgm:t>
        <a:bodyPr/>
        <a:lstStyle/>
        <a:p>
          <a:endParaRPr lang="en-US"/>
        </a:p>
      </dgm:t>
    </dgm:pt>
    <dgm:pt modelId="{5A960036-7F60-4B10-BD90-45C41A9D49E4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Jobs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B3A89B51-8C68-49A3-843A-95F8FDF14B7E}" type="parTrans" cxnId="{D662115E-895B-4F73-9021-A80C6E2F01D9}">
      <dgm:prSet/>
      <dgm:spPr/>
      <dgm:t>
        <a:bodyPr/>
        <a:lstStyle/>
        <a:p>
          <a:endParaRPr lang="en-US"/>
        </a:p>
      </dgm:t>
    </dgm:pt>
    <dgm:pt modelId="{977FC7F7-34A9-4EA4-B5B2-C8D24FF3920D}" type="sibTrans" cxnId="{D662115E-895B-4F73-9021-A80C6E2F01D9}">
      <dgm:prSet/>
      <dgm:spPr/>
      <dgm:t>
        <a:bodyPr/>
        <a:lstStyle/>
        <a:p>
          <a:endParaRPr lang="en-US"/>
        </a:p>
      </dgm:t>
    </dgm:pt>
    <dgm:pt modelId="{FC39D4C8-358C-462F-BDBF-50BA1C49364C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Local businesses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7AB65D8D-A590-40A1-A641-C4FE09C08C44}" type="parTrans" cxnId="{94E69087-62D8-4B6E-9BAD-1FC9EDFC1092}">
      <dgm:prSet/>
      <dgm:spPr/>
      <dgm:t>
        <a:bodyPr/>
        <a:lstStyle/>
        <a:p>
          <a:endParaRPr lang="en-US"/>
        </a:p>
      </dgm:t>
    </dgm:pt>
    <dgm:pt modelId="{3278A10E-5582-4AE0-BB5C-64505CA1D096}" type="sibTrans" cxnId="{94E69087-62D8-4B6E-9BAD-1FC9EDFC1092}">
      <dgm:prSet/>
      <dgm:spPr/>
      <dgm:t>
        <a:bodyPr/>
        <a:lstStyle/>
        <a:p>
          <a:endParaRPr lang="en-US"/>
        </a:p>
      </dgm:t>
    </dgm:pt>
    <dgm:pt modelId="{BE1F7A6D-AAB4-49FD-AB7A-5B7D6B01578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Population growth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F3C64976-22BA-42DA-9DC5-8BEECCB21F12}" type="parTrans" cxnId="{1C07C3DD-EEC3-4BE7-BF5B-B8559A34AD8F}">
      <dgm:prSet/>
      <dgm:spPr/>
      <dgm:t>
        <a:bodyPr/>
        <a:lstStyle/>
        <a:p>
          <a:endParaRPr lang="en-US"/>
        </a:p>
      </dgm:t>
    </dgm:pt>
    <dgm:pt modelId="{B6EAA8F8-2A90-499D-83D2-C42F52CA3BC4}" type="sibTrans" cxnId="{1C07C3DD-EEC3-4BE7-BF5B-B8559A34AD8F}">
      <dgm:prSet/>
      <dgm:spPr/>
      <dgm:t>
        <a:bodyPr/>
        <a:lstStyle/>
        <a:p>
          <a:endParaRPr lang="en-US"/>
        </a:p>
      </dgm:t>
    </dgm:pt>
    <dgm:pt modelId="{073E6943-C087-41F3-BDFC-9970393356B7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Entertainment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D0C41F73-771D-4E0F-A52D-3DE414EEA884}" type="parTrans" cxnId="{028C2AC5-AE38-4A1C-A568-E1371986342E}">
      <dgm:prSet/>
      <dgm:spPr/>
      <dgm:t>
        <a:bodyPr/>
        <a:lstStyle/>
        <a:p>
          <a:endParaRPr lang="en-US"/>
        </a:p>
      </dgm:t>
    </dgm:pt>
    <dgm:pt modelId="{4AC49220-BCAE-43D7-B67D-DAD79A1A2772}" type="sibTrans" cxnId="{028C2AC5-AE38-4A1C-A568-E1371986342E}">
      <dgm:prSet/>
      <dgm:spPr/>
      <dgm:t>
        <a:bodyPr/>
        <a:lstStyle/>
        <a:p>
          <a:endParaRPr lang="en-US"/>
        </a:p>
      </dgm:t>
    </dgm:pt>
    <dgm:pt modelId="{EFFCB886-5446-470A-97CA-CA42B934E5A5}">
      <dgm:prSet phldrT="[Text]" custT="1"/>
      <dgm:spPr/>
      <dgm:t>
        <a:bodyPr/>
        <a:lstStyle/>
        <a:p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882BF5F4-07EF-40B9-9588-3CB470943D7A}" type="parTrans" cxnId="{544E4988-705B-4F7F-989C-AED73CDCD08C}">
      <dgm:prSet/>
      <dgm:spPr/>
      <dgm:t>
        <a:bodyPr/>
        <a:lstStyle/>
        <a:p>
          <a:endParaRPr lang="en-US"/>
        </a:p>
      </dgm:t>
    </dgm:pt>
    <dgm:pt modelId="{641556BA-E40E-4EA7-A6F8-87B267D51C2C}" type="sibTrans" cxnId="{544E4988-705B-4F7F-989C-AED73CDCD08C}">
      <dgm:prSet/>
      <dgm:spPr/>
      <dgm:t>
        <a:bodyPr/>
        <a:lstStyle/>
        <a:p>
          <a:endParaRPr lang="en-US"/>
        </a:p>
      </dgm:t>
    </dgm:pt>
    <dgm:pt modelId="{28F01BEB-1FF1-4854-ADA7-361BAE6D92AD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Advertisements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32B52387-BE31-4B10-B392-84BFBBB8C12D}" type="parTrans" cxnId="{5BCB01D4-F0E1-4F24-BE54-E44A47F6F091}">
      <dgm:prSet/>
      <dgm:spPr/>
      <dgm:t>
        <a:bodyPr/>
        <a:lstStyle/>
        <a:p>
          <a:endParaRPr lang="en-US"/>
        </a:p>
      </dgm:t>
    </dgm:pt>
    <dgm:pt modelId="{BF5A38E2-D7A6-48C4-966A-2556C91D016E}" type="sibTrans" cxnId="{5BCB01D4-F0E1-4F24-BE54-E44A47F6F091}">
      <dgm:prSet/>
      <dgm:spPr/>
      <dgm:t>
        <a:bodyPr/>
        <a:lstStyle/>
        <a:p>
          <a:endParaRPr lang="en-US"/>
        </a:p>
      </dgm:t>
    </dgm:pt>
    <dgm:pt modelId="{37F04F52-3952-443C-A017-2107B618061E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Tourism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E0D91BB7-48BA-43FF-B52B-8C64162C8BEF}" type="parTrans" cxnId="{C6CC041E-A32E-4A34-AEDA-C39658D7DC0D}">
      <dgm:prSet/>
      <dgm:spPr/>
      <dgm:t>
        <a:bodyPr/>
        <a:lstStyle/>
        <a:p>
          <a:endParaRPr lang="en-US"/>
        </a:p>
      </dgm:t>
    </dgm:pt>
    <dgm:pt modelId="{048AF6F6-8703-49EA-A62F-53D1043BAF4B}" type="sibTrans" cxnId="{C6CC041E-A32E-4A34-AEDA-C39658D7DC0D}">
      <dgm:prSet/>
      <dgm:spPr/>
      <dgm:t>
        <a:bodyPr/>
        <a:lstStyle/>
        <a:p>
          <a:endParaRPr lang="en-US"/>
        </a:p>
      </dgm:t>
    </dgm:pt>
    <dgm:pt modelId="{88C33D6A-2BF6-4E65-B168-C637E2F3FD2E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Ticket sale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5054E22D-2882-4187-BB2C-4B1486C4955A}" type="parTrans" cxnId="{2D0A0F0A-AA13-4177-A158-3B2C03E84EBE}">
      <dgm:prSet/>
      <dgm:spPr/>
      <dgm:t>
        <a:bodyPr/>
        <a:lstStyle/>
        <a:p>
          <a:endParaRPr lang="en-US"/>
        </a:p>
      </dgm:t>
    </dgm:pt>
    <dgm:pt modelId="{854BD315-8AA4-4D2A-A18D-2C9456ADBCFC}" type="sibTrans" cxnId="{2D0A0F0A-AA13-4177-A158-3B2C03E84EBE}">
      <dgm:prSet/>
      <dgm:spPr/>
      <dgm:t>
        <a:bodyPr/>
        <a:lstStyle/>
        <a:p>
          <a:endParaRPr lang="en-US"/>
        </a:p>
      </dgm:t>
    </dgm:pt>
    <dgm:pt modelId="{3C8211AB-9312-4B51-803C-4C4587DE5CDA}">
      <dgm:prSet phldrT="[Text]" custT="1"/>
      <dgm:spPr/>
      <dgm:t>
        <a:bodyPr/>
        <a:lstStyle/>
        <a:p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99570A12-CB85-4DFF-9AD5-E38AFDAC1982}" type="parTrans" cxnId="{1E36D01C-41EA-4D56-80C6-88EFEDC8FB66}">
      <dgm:prSet/>
      <dgm:spPr/>
      <dgm:t>
        <a:bodyPr/>
        <a:lstStyle/>
        <a:p>
          <a:endParaRPr lang="en-US"/>
        </a:p>
      </dgm:t>
    </dgm:pt>
    <dgm:pt modelId="{B6385C7C-9B9A-41AC-8C71-ACBDC758036E}" type="sibTrans" cxnId="{1E36D01C-41EA-4D56-80C6-88EFEDC8FB66}">
      <dgm:prSet/>
      <dgm:spPr/>
      <dgm:t>
        <a:bodyPr/>
        <a:lstStyle/>
        <a:p>
          <a:endParaRPr lang="en-US"/>
        </a:p>
      </dgm:t>
    </dgm:pt>
    <dgm:pt modelId="{45953DA5-0CA0-4FDD-AFDB-FD0799AA658B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E8032A45-514B-4B93-B023-BE056E044F85}" type="parTrans" cxnId="{9C9F3C71-EEC9-4897-B37B-FF9E8C5FBC75}">
      <dgm:prSet/>
      <dgm:spPr/>
      <dgm:t>
        <a:bodyPr/>
        <a:lstStyle/>
        <a:p>
          <a:endParaRPr lang="en-US"/>
        </a:p>
      </dgm:t>
    </dgm:pt>
    <dgm:pt modelId="{E1CF0AF0-BCBD-4A0F-AF9D-2E3B623DE213}" type="sibTrans" cxnId="{9C9F3C71-EEC9-4897-B37B-FF9E8C5FBC75}">
      <dgm:prSet/>
      <dgm:spPr/>
      <dgm:t>
        <a:bodyPr/>
        <a:lstStyle/>
        <a:p>
          <a:endParaRPr lang="en-US"/>
        </a:p>
      </dgm:t>
    </dgm:pt>
    <dgm:pt modelId="{B982DECC-B836-42ED-9E16-32F92BA8F752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15E9D49D-162B-4004-804C-77DD33C32295}" type="parTrans" cxnId="{49E460E6-A26C-412E-94B1-F37522A8F87A}">
      <dgm:prSet/>
      <dgm:spPr/>
      <dgm:t>
        <a:bodyPr/>
        <a:lstStyle/>
        <a:p>
          <a:endParaRPr lang="en-US"/>
        </a:p>
      </dgm:t>
    </dgm:pt>
    <dgm:pt modelId="{B63AB4E0-ABF3-46D6-92F8-41A7199BC2CA}" type="sibTrans" cxnId="{49E460E6-A26C-412E-94B1-F37522A8F87A}">
      <dgm:prSet/>
      <dgm:spPr/>
      <dgm:t>
        <a:bodyPr/>
        <a:lstStyle/>
        <a:p>
          <a:endParaRPr lang="en-US"/>
        </a:p>
      </dgm:t>
    </dgm:pt>
    <dgm:pt modelId="{856B29B7-BB2A-4405-A395-ADA85B9362D9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D106D840-CBE4-4C8F-8BC0-931A7823FC85}" type="parTrans" cxnId="{DE8E14AF-FCAD-4DD5-BCDB-3E3F8C1AB596}">
      <dgm:prSet/>
      <dgm:spPr/>
      <dgm:t>
        <a:bodyPr/>
        <a:lstStyle/>
        <a:p>
          <a:endParaRPr lang="en-US"/>
        </a:p>
      </dgm:t>
    </dgm:pt>
    <dgm:pt modelId="{41367E78-FE0F-4BDC-B539-705B4663BF95}" type="sibTrans" cxnId="{DE8E14AF-FCAD-4DD5-BCDB-3E3F8C1AB596}">
      <dgm:prSet/>
      <dgm:spPr/>
      <dgm:t>
        <a:bodyPr/>
        <a:lstStyle/>
        <a:p>
          <a:endParaRPr lang="en-US"/>
        </a:p>
      </dgm:t>
    </dgm:pt>
    <dgm:pt modelId="{CD8336F3-C36E-4354-BC87-94407AD20DAD}">
      <dgm:prSet phldrT="[Text]" custT="1"/>
      <dgm:spPr/>
      <dgm:t>
        <a:bodyPr/>
        <a:lstStyle/>
        <a:p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dirty="0">
            <a:latin typeface="Times New Roman" pitchFamily="18" charset="0"/>
            <a:cs typeface="Times New Roman" pitchFamily="18" charset="0"/>
          </a:endParaRPr>
        </a:p>
      </dgm:t>
    </dgm:pt>
    <dgm:pt modelId="{C561F037-7D51-4396-80AE-F3E9104674F1}" type="parTrans" cxnId="{EF76241F-5B3C-43C0-9DE3-C5192C90D363}">
      <dgm:prSet/>
      <dgm:spPr/>
      <dgm:t>
        <a:bodyPr/>
        <a:lstStyle/>
        <a:p>
          <a:endParaRPr lang="en-US"/>
        </a:p>
      </dgm:t>
    </dgm:pt>
    <dgm:pt modelId="{AC779DB6-E01C-4F30-941D-505E572FE6E8}" type="sibTrans" cxnId="{EF76241F-5B3C-43C0-9DE3-C5192C90D363}">
      <dgm:prSet/>
      <dgm:spPr/>
      <dgm:t>
        <a:bodyPr/>
        <a:lstStyle/>
        <a:p>
          <a:endParaRPr lang="en-US"/>
        </a:p>
      </dgm:t>
    </dgm:pt>
    <dgm:pt modelId="{74658F46-39E6-4503-8E41-D3EA943B3900}">
      <dgm:prSet phldrT="[Text]" custT="1"/>
      <dgm:spPr/>
      <dgm:t>
        <a:bodyPr/>
        <a:lstStyle/>
        <a:p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F42D3558-3011-422B-B48D-3C1B4BB40B50}" type="parTrans" cxnId="{FCC8C634-17A6-4835-A5E3-BA2369D7024A}">
      <dgm:prSet/>
      <dgm:spPr/>
      <dgm:t>
        <a:bodyPr/>
        <a:lstStyle/>
        <a:p>
          <a:endParaRPr lang="en-US"/>
        </a:p>
      </dgm:t>
    </dgm:pt>
    <dgm:pt modelId="{53253E59-FCF7-405C-A51C-C3624BA41F56}" type="sibTrans" cxnId="{FCC8C634-17A6-4835-A5E3-BA2369D7024A}">
      <dgm:prSet/>
      <dgm:spPr/>
      <dgm:t>
        <a:bodyPr/>
        <a:lstStyle/>
        <a:p>
          <a:endParaRPr lang="en-US"/>
        </a:p>
      </dgm:t>
    </dgm:pt>
    <dgm:pt modelId="{04CD79B4-D3A6-4396-99C2-07FA9947EAA9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</dgm:t>
    </dgm:pt>
    <dgm:pt modelId="{8C82FBC9-BC6A-45BB-BFC6-B0FB41FEBB61}" type="parTrans" cxnId="{B6242CD9-1D65-4742-9963-B4AE67FD9D33}">
      <dgm:prSet/>
      <dgm:spPr/>
      <dgm:t>
        <a:bodyPr/>
        <a:lstStyle/>
        <a:p>
          <a:endParaRPr lang="en-US"/>
        </a:p>
      </dgm:t>
    </dgm:pt>
    <dgm:pt modelId="{E873BCF9-1D37-4186-840B-6C0107B50450}" type="sibTrans" cxnId="{B6242CD9-1D65-4742-9963-B4AE67FD9D33}">
      <dgm:prSet/>
      <dgm:spPr/>
      <dgm:t>
        <a:bodyPr/>
        <a:lstStyle/>
        <a:p>
          <a:endParaRPr lang="en-US"/>
        </a:p>
      </dgm:t>
    </dgm:pt>
    <dgm:pt modelId="{42794BD3-C9E5-43B6-8596-7DA8EBBDB482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Construction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DF5813BE-9FA3-485B-8B4E-EC34C6F35E92}" type="parTrans" cxnId="{B41C0828-8095-443D-B1BC-7D739101C17F}">
      <dgm:prSet/>
      <dgm:spPr/>
      <dgm:t>
        <a:bodyPr/>
        <a:lstStyle/>
        <a:p>
          <a:endParaRPr lang="en-US"/>
        </a:p>
      </dgm:t>
    </dgm:pt>
    <dgm:pt modelId="{08A44B69-8D2B-4D61-BB63-70EE9D5AC9D4}" type="sibTrans" cxnId="{B41C0828-8095-443D-B1BC-7D739101C17F}">
      <dgm:prSet/>
      <dgm:spPr/>
      <dgm:t>
        <a:bodyPr/>
        <a:lstStyle/>
        <a:p>
          <a:endParaRPr lang="en-US"/>
        </a:p>
      </dgm:t>
    </dgm:pt>
    <dgm:pt modelId="{12D94C5A-A395-4630-862B-F94CD63BC63C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Infrastructure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78F66FF2-DCEC-4AA9-9DA7-601EF2426388}" type="parTrans" cxnId="{67D7D0AA-6CA1-4987-B1D7-1DAEFC78FC4C}">
      <dgm:prSet/>
      <dgm:spPr/>
      <dgm:t>
        <a:bodyPr/>
        <a:lstStyle/>
        <a:p>
          <a:endParaRPr lang="en-US"/>
        </a:p>
      </dgm:t>
    </dgm:pt>
    <dgm:pt modelId="{CAD7E9B2-D796-4A7E-B48A-76AC28FC3B98}" type="sibTrans" cxnId="{67D7D0AA-6CA1-4987-B1D7-1DAEFC78FC4C}">
      <dgm:prSet/>
      <dgm:spPr/>
      <dgm:t>
        <a:bodyPr/>
        <a:lstStyle/>
        <a:p>
          <a:endParaRPr lang="en-US"/>
        </a:p>
      </dgm:t>
    </dgm:pt>
    <dgm:pt modelId="{8B3C06FB-2BBB-4640-8BD7-852A8D2BC619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Labor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E2BC8580-FDE1-4E29-9185-2F91616DDCC2}" type="parTrans" cxnId="{9DB3B38A-F643-42F3-A4A3-DB0EAD7C6A7A}">
      <dgm:prSet/>
      <dgm:spPr/>
      <dgm:t>
        <a:bodyPr/>
        <a:lstStyle/>
        <a:p>
          <a:endParaRPr lang="en-US"/>
        </a:p>
      </dgm:t>
    </dgm:pt>
    <dgm:pt modelId="{08DC1947-C617-49B3-B257-CC69E6F267E8}" type="sibTrans" cxnId="{9DB3B38A-F643-42F3-A4A3-DB0EAD7C6A7A}">
      <dgm:prSet/>
      <dgm:spPr/>
      <dgm:t>
        <a:bodyPr/>
        <a:lstStyle/>
        <a:p>
          <a:endParaRPr lang="en-US"/>
        </a:p>
      </dgm:t>
    </dgm:pt>
    <dgm:pt modelId="{C26D2CBD-E1EB-4626-95D2-093920492250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Maintenance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016FB938-B970-45BE-90EF-4BFA1E26036D}" type="parTrans" cxnId="{C89D931C-1DD3-4D81-B5FD-6C150B6D8E49}">
      <dgm:prSet/>
      <dgm:spPr/>
      <dgm:t>
        <a:bodyPr/>
        <a:lstStyle/>
        <a:p>
          <a:endParaRPr lang="en-US"/>
        </a:p>
      </dgm:t>
    </dgm:pt>
    <dgm:pt modelId="{0119A793-4D1F-4116-973A-F956204D07E2}" type="sibTrans" cxnId="{C89D931C-1DD3-4D81-B5FD-6C150B6D8E49}">
      <dgm:prSet/>
      <dgm:spPr/>
      <dgm:t>
        <a:bodyPr/>
        <a:lstStyle/>
        <a:p>
          <a:endParaRPr lang="en-US"/>
        </a:p>
      </dgm:t>
    </dgm:pt>
    <dgm:pt modelId="{65954EF5-C056-4306-9D17-FA0B4124857C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Property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92DE9B16-9193-4F22-98F5-75F843FE9858}" type="parTrans" cxnId="{9BD6AEA1-F0BD-4AA8-834D-4040B6772BCB}">
      <dgm:prSet/>
      <dgm:spPr/>
      <dgm:t>
        <a:bodyPr/>
        <a:lstStyle/>
        <a:p>
          <a:endParaRPr lang="en-US"/>
        </a:p>
      </dgm:t>
    </dgm:pt>
    <dgm:pt modelId="{2B01A6E6-38DE-4588-82FC-8FF519DE336D}" type="sibTrans" cxnId="{9BD6AEA1-F0BD-4AA8-834D-4040B6772BCB}">
      <dgm:prSet/>
      <dgm:spPr/>
      <dgm:t>
        <a:bodyPr/>
        <a:lstStyle/>
        <a:p>
          <a:endParaRPr lang="en-US"/>
        </a:p>
      </dgm:t>
    </dgm:pt>
    <dgm:pt modelId="{C63757D4-1315-4EE8-8868-F3E9EC60515A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6A2A8BBA-72CA-4FBB-87AB-CDCB1A0F12DA}" type="parTrans" cxnId="{2A9E16B6-CA81-47C8-B2E3-74CBA180C50C}">
      <dgm:prSet/>
      <dgm:spPr/>
      <dgm:t>
        <a:bodyPr/>
        <a:lstStyle/>
        <a:p>
          <a:endParaRPr lang="en-US"/>
        </a:p>
      </dgm:t>
    </dgm:pt>
    <dgm:pt modelId="{D430B0F4-EB0E-4567-8433-A82E01B2D177}" type="sibTrans" cxnId="{2A9E16B6-CA81-47C8-B2E3-74CBA180C50C}">
      <dgm:prSet/>
      <dgm:spPr/>
      <dgm:t>
        <a:bodyPr/>
        <a:lstStyle/>
        <a:p>
          <a:endParaRPr lang="en-US"/>
        </a:p>
      </dgm:t>
    </dgm:pt>
    <dgm:pt modelId="{ABF9121D-77C7-4770-9358-09A7A12C4AAE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0455DEEB-554D-4622-822C-B2E52BE45AC4}" type="parTrans" cxnId="{4E55E61E-9141-4B41-A15D-0B1D2BAC39CB}">
      <dgm:prSet/>
      <dgm:spPr/>
      <dgm:t>
        <a:bodyPr/>
        <a:lstStyle/>
        <a:p>
          <a:endParaRPr lang="en-US"/>
        </a:p>
      </dgm:t>
    </dgm:pt>
    <dgm:pt modelId="{FB56D702-770B-4687-A597-B13D9D4BCCD3}" type="sibTrans" cxnId="{4E55E61E-9141-4B41-A15D-0B1D2BAC39CB}">
      <dgm:prSet/>
      <dgm:spPr/>
      <dgm:t>
        <a:bodyPr/>
        <a:lstStyle/>
        <a:p>
          <a:endParaRPr lang="en-US"/>
        </a:p>
      </dgm:t>
    </dgm:pt>
    <dgm:pt modelId="{4713BA90-7BF5-44DA-8620-ED6811B30EC6}">
      <dgm:prSet phldrT="[Text]" custT="1"/>
      <dgm:spPr/>
      <dgm:t>
        <a:bodyPr/>
        <a:lstStyle/>
        <a:p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9C0AABB2-9EAE-4D80-927A-4C895614696B}" type="parTrans" cxnId="{A0C5AD8E-E30A-4A49-9B0B-C8BE2940C3E5}">
      <dgm:prSet/>
      <dgm:spPr/>
      <dgm:t>
        <a:bodyPr/>
        <a:lstStyle/>
        <a:p>
          <a:endParaRPr lang="en-US"/>
        </a:p>
      </dgm:t>
    </dgm:pt>
    <dgm:pt modelId="{A978DE3A-FF11-4433-876C-CE24F10CC590}" type="sibTrans" cxnId="{A0C5AD8E-E30A-4A49-9B0B-C8BE2940C3E5}">
      <dgm:prSet/>
      <dgm:spPr/>
      <dgm:t>
        <a:bodyPr/>
        <a:lstStyle/>
        <a:p>
          <a:endParaRPr lang="en-US"/>
        </a:p>
      </dgm:t>
    </dgm:pt>
    <dgm:pt modelId="{EABB0E89-C741-43B8-A070-F9EBB0F10EAE}">
      <dgm:prSet phldrT="[Text]" custT="1"/>
      <dgm:spPr/>
      <dgm:t>
        <a:bodyPr/>
        <a:lstStyle/>
        <a:p>
          <a:r>
            <a:rPr lang="en-US" sz="9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2689CC1A-E455-4470-BB84-1901B75B6091}" type="parTrans" cxnId="{05434095-43D7-4C9C-84E3-6D0A7F0A51FA}">
      <dgm:prSet/>
      <dgm:spPr/>
      <dgm:t>
        <a:bodyPr/>
        <a:lstStyle/>
        <a:p>
          <a:endParaRPr lang="en-US"/>
        </a:p>
      </dgm:t>
    </dgm:pt>
    <dgm:pt modelId="{F5EEF996-FE6C-437B-A69A-E250F35FEE2C}" type="sibTrans" cxnId="{05434095-43D7-4C9C-84E3-6D0A7F0A51FA}">
      <dgm:prSet/>
      <dgm:spPr/>
      <dgm:t>
        <a:bodyPr/>
        <a:lstStyle/>
        <a:p>
          <a:endParaRPr lang="en-US"/>
        </a:p>
      </dgm:t>
    </dgm:pt>
    <dgm:pt modelId="{8E3D8914-70E8-44D0-957E-12A43D5E02D9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31C1685E-A010-49C2-AAFB-D9501B96AF04}" type="parTrans" cxnId="{442F9D80-F4E2-4974-9F39-DC7EB58BA939}">
      <dgm:prSet/>
      <dgm:spPr/>
      <dgm:t>
        <a:bodyPr/>
        <a:lstStyle/>
        <a:p>
          <a:endParaRPr lang="en-US"/>
        </a:p>
      </dgm:t>
    </dgm:pt>
    <dgm:pt modelId="{391F98B7-54E8-4992-82A6-4B1F9AFB1179}" type="sibTrans" cxnId="{442F9D80-F4E2-4974-9F39-DC7EB58BA939}">
      <dgm:prSet/>
      <dgm:spPr/>
      <dgm:t>
        <a:bodyPr/>
        <a:lstStyle/>
        <a:p>
          <a:endParaRPr lang="en-US"/>
        </a:p>
      </dgm:t>
    </dgm:pt>
    <dgm:pt modelId="{D53C31A7-E4DC-461A-A942-3402544CC6BC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Ticket cost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8381DBDB-5552-4CCB-9D64-8E8FC89C5B6C}" type="parTrans" cxnId="{A8CEF5DA-D334-4A0A-AADC-8CCBDBB9B6C1}">
      <dgm:prSet/>
      <dgm:spPr/>
      <dgm:t>
        <a:bodyPr/>
        <a:lstStyle/>
        <a:p>
          <a:endParaRPr lang="en-US"/>
        </a:p>
      </dgm:t>
    </dgm:pt>
    <dgm:pt modelId="{C0BB19C0-F9D3-4E02-B0B9-35642676CDD0}" type="sibTrans" cxnId="{A8CEF5DA-D334-4A0A-AADC-8CCBDBB9B6C1}">
      <dgm:prSet/>
      <dgm:spPr/>
      <dgm:t>
        <a:bodyPr/>
        <a:lstStyle/>
        <a:p>
          <a:endParaRPr lang="en-US"/>
        </a:p>
      </dgm:t>
    </dgm:pt>
    <dgm:pt modelId="{9024988A-FEDB-4F64-9AA4-F99A730F9089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b="1" dirty="0">
            <a:latin typeface="Times New Roman" pitchFamily="18" charset="0"/>
            <a:cs typeface="Times New Roman" pitchFamily="18" charset="0"/>
          </a:endParaRPr>
        </a:p>
      </dgm:t>
    </dgm:pt>
    <dgm:pt modelId="{98F1C778-67E2-4793-B309-89A26AF34767}" type="parTrans" cxnId="{B65D2F30-6AE5-425E-AF21-380C34AD21A5}">
      <dgm:prSet/>
      <dgm:spPr/>
      <dgm:t>
        <a:bodyPr/>
        <a:lstStyle/>
        <a:p>
          <a:endParaRPr lang="en-US"/>
        </a:p>
      </dgm:t>
    </dgm:pt>
    <dgm:pt modelId="{C0D876AB-E3AA-44DC-8F88-999E84B1CEBA}" type="sibTrans" cxnId="{B65D2F30-6AE5-425E-AF21-380C34AD21A5}">
      <dgm:prSet/>
      <dgm:spPr/>
      <dgm:t>
        <a:bodyPr/>
        <a:lstStyle/>
        <a:p>
          <a:endParaRPr lang="en-US"/>
        </a:p>
      </dgm:t>
    </dgm:pt>
    <dgm:pt modelId="{39AB0AC5-5AE2-4570-A4DC-5BE5BD3901E3}">
      <dgm:prSet phldrT="[Text]" custT="1"/>
      <dgm:spPr/>
      <dgm:t>
        <a:bodyPr/>
        <a:lstStyle/>
        <a:p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CC8B0FA9-EB56-4366-9D02-0119DB8494F4}" type="parTrans" cxnId="{33C3EEB1-B635-4734-AE00-556C8D0913F5}">
      <dgm:prSet/>
      <dgm:spPr/>
      <dgm:t>
        <a:bodyPr/>
        <a:lstStyle/>
        <a:p>
          <a:endParaRPr lang="en-US"/>
        </a:p>
      </dgm:t>
    </dgm:pt>
    <dgm:pt modelId="{27AB4E00-D582-40DE-9873-BDB59BF509DE}" type="sibTrans" cxnId="{33C3EEB1-B635-4734-AE00-556C8D0913F5}">
      <dgm:prSet/>
      <dgm:spPr/>
      <dgm:t>
        <a:bodyPr/>
        <a:lstStyle/>
        <a:p>
          <a:endParaRPr lang="en-US"/>
        </a:p>
      </dgm:t>
    </dgm:pt>
    <dgm:pt modelId="{3056E8D4-6654-4FB7-9B12-0DDEA0F9CB61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Displaced homes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ACD06E77-B1DE-4998-8EBE-72FF9844DC95}" type="parTrans" cxnId="{4A65462C-857B-4F1C-950F-ECFCFAC79834}">
      <dgm:prSet/>
      <dgm:spPr/>
      <dgm:t>
        <a:bodyPr/>
        <a:lstStyle/>
        <a:p>
          <a:endParaRPr lang="en-US"/>
        </a:p>
      </dgm:t>
    </dgm:pt>
    <dgm:pt modelId="{AD6AE158-DD14-49D7-9FBF-2D56671FFD38}" type="sibTrans" cxnId="{4A65462C-857B-4F1C-950F-ECFCFAC79834}">
      <dgm:prSet/>
      <dgm:spPr/>
      <dgm:t>
        <a:bodyPr/>
        <a:lstStyle/>
        <a:p>
          <a:endParaRPr lang="en-US"/>
        </a:p>
      </dgm:t>
    </dgm:pt>
    <dgm:pt modelId="{AE6CFD21-333B-4778-9992-F48200015791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Safety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AEC84C30-3A6B-41B8-9FD4-6F72D7A42F70}" type="parTrans" cxnId="{AA97D396-FCE6-4F29-88C3-F932D1D4658A}">
      <dgm:prSet/>
      <dgm:spPr/>
      <dgm:t>
        <a:bodyPr/>
        <a:lstStyle/>
        <a:p>
          <a:endParaRPr lang="en-US"/>
        </a:p>
      </dgm:t>
    </dgm:pt>
    <dgm:pt modelId="{4E1EB34F-0DC1-4ABC-9063-5B25BCDA3E14}" type="sibTrans" cxnId="{AA97D396-FCE6-4F29-88C3-F932D1D4658A}">
      <dgm:prSet/>
      <dgm:spPr/>
      <dgm:t>
        <a:bodyPr/>
        <a:lstStyle/>
        <a:p>
          <a:endParaRPr lang="en-US"/>
        </a:p>
      </dgm:t>
    </dgm:pt>
    <dgm:pt modelId="{A9129F8B-BD03-47AB-B4B3-FFAD3A6AE1F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Ticket cost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90508707-B539-4201-A9F4-0D69B28F36F2}" type="parTrans" cxnId="{A41A6B05-89EE-4D5D-B82A-B712F5508542}">
      <dgm:prSet/>
      <dgm:spPr/>
      <dgm:t>
        <a:bodyPr/>
        <a:lstStyle/>
        <a:p>
          <a:endParaRPr lang="en-US"/>
        </a:p>
      </dgm:t>
    </dgm:pt>
    <dgm:pt modelId="{80DA36F0-9176-46F0-8783-327496902C74}" type="sibTrans" cxnId="{A41A6B05-89EE-4D5D-B82A-B712F5508542}">
      <dgm:prSet/>
      <dgm:spPr/>
      <dgm:t>
        <a:bodyPr/>
        <a:lstStyle/>
        <a:p>
          <a:endParaRPr lang="en-US"/>
        </a:p>
      </dgm:t>
    </dgm:pt>
    <dgm:pt modelId="{DCE8C1E3-240E-430C-BA6B-74535171F99E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Cut trees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CB980669-0482-4753-A933-083E08B47303}" type="parTrans" cxnId="{11DC398D-B78D-4DDB-A8A0-2E37A0BF62BE}">
      <dgm:prSet/>
      <dgm:spPr/>
      <dgm:t>
        <a:bodyPr/>
        <a:lstStyle/>
        <a:p>
          <a:endParaRPr lang="en-US"/>
        </a:p>
      </dgm:t>
    </dgm:pt>
    <dgm:pt modelId="{B79AC7A9-AEBD-4E7D-9973-7711025FF97F}" type="sibTrans" cxnId="{11DC398D-B78D-4DDB-A8A0-2E37A0BF62BE}">
      <dgm:prSet/>
      <dgm:spPr/>
      <dgm:t>
        <a:bodyPr/>
        <a:lstStyle/>
        <a:p>
          <a:endParaRPr lang="en-US"/>
        </a:p>
      </dgm:t>
    </dgm:pt>
    <dgm:pt modelId="{A0D8940F-D9B4-4E23-9B0B-F7E9C44FAA2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Natural disaster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47C9CFDC-FEFD-4046-9337-A0A6004A4EB8}" type="parTrans" cxnId="{D0F7C06D-64EF-40B2-9FA8-1DD180D21B53}">
      <dgm:prSet/>
      <dgm:spPr/>
      <dgm:t>
        <a:bodyPr/>
        <a:lstStyle/>
        <a:p>
          <a:endParaRPr lang="en-US"/>
        </a:p>
      </dgm:t>
    </dgm:pt>
    <dgm:pt modelId="{C6FA33DD-5106-46F5-AED4-FDE1B23EA5D6}" type="sibTrans" cxnId="{D0F7C06D-64EF-40B2-9FA8-1DD180D21B53}">
      <dgm:prSet/>
      <dgm:spPr/>
      <dgm:t>
        <a:bodyPr/>
        <a:lstStyle/>
        <a:p>
          <a:endParaRPr lang="en-US"/>
        </a:p>
      </dgm:t>
    </dgm:pt>
    <dgm:pt modelId="{88F4A293-D511-41BD-B4FD-CD94982F3D95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Political manifesto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E4FC9229-6749-4DC3-9EAF-5B923B579B3E}" type="parTrans" cxnId="{C195F82E-F8B3-4E45-9ADC-D92968D438AD}">
      <dgm:prSet/>
      <dgm:spPr/>
      <dgm:t>
        <a:bodyPr/>
        <a:lstStyle/>
        <a:p>
          <a:endParaRPr lang="en-US"/>
        </a:p>
      </dgm:t>
    </dgm:pt>
    <dgm:pt modelId="{52A6A4B2-D0A1-413C-9833-D786DAE5053F}" type="sibTrans" cxnId="{C195F82E-F8B3-4E45-9ADC-D92968D438AD}">
      <dgm:prSet/>
      <dgm:spPr/>
      <dgm:t>
        <a:bodyPr/>
        <a:lstStyle/>
        <a:p>
          <a:endParaRPr lang="en-US"/>
        </a:p>
      </dgm:t>
    </dgm:pt>
    <dgm:pt modelId="{E2824AEB-1269-4A7D-A72F-09CC6750FBEB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Federal/State conflict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D75EF3DE-A821-4A96-8246-D3F89BCBC103}" type="parTrans" cxnId="{6D0AF475-BCE1-4FCF-8866-43D0D2022423}">
      <dgm:prSet/>
      <dgm:spPr/>
      <dgm:t>
        <a:bodyPr/>
        <a:lstStyle/>
        <a:p>
          <a:endParaRPr lang="en-US"/>
        </a:p>
      </dgm:t>
    </dgm:pt>
    <dgm:pt modelId="{CCBBF2FA-016D-4FCA-80DF-EAD6FAAABFC8}" type="sibTrans" cxnId="{6D0AF475-BCE1-4FCF-8866-43D0D2022423}">
      <dgm:prSet/>
      <dgm:spPr/>
      <dgm:t>
        <a:bodyPr/>
        <a:lstStyle/>
        <a:p>
          <a:endParaRPr lang="en-US"/>
        </a:p>
      </dgm:t>
    </dgm:pt>
    <dgm:pt modelId="{C1A450FD-1E5C-409E-9041-CFA746938B59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Party affiliation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DAE9E950-9442-46B6-B393-7E99187A98D1}" type="parTrans" cxnId="{4CAF6187-E121-4FEA-9D77-857AE3020EE5}">
      <dgm:prSet/>
      <dgm:spPr/>
      <dgm:t>
        <a:bodyPr/>
        <a:lstStyle/>
        <a:p>
          <a:endParaRPr lang="en-US"/>
        </a:p>
      </dgm:t>
    </dgm:pt>
    <dgm:pt modelId="{7CCD1858-FABF-4E7A-B287-C60BDF5BE014}" type="sibTrans" cxnId="{4CAF6187-E121-4FEA-9D77-857AE3020EE5}">
      <dgm:prSet/>
      <dgm:spPr/>
      <dgm:t>
        <a:bodyPr/>
        <a:lstStyle/>
        <a:p>
          <a:endParaRPr lang="en-US"/>
        </a:p>
      </dgm:t>
    </dgm:pt>
    <dgm:pt modelId="{B6277420-96F2-4E0A-A776-4BB11D6FC2AF}">
      <dgm:prSet phldrT="[Text]" custT="1"/>
      <dgm:spPr/>
      <dgm:t>
        <a:bodyPr/>
        <a:lstStyle/>
        <a:p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C2099A99-743F-4694-95BF-BDF8F71FFD5E}" type="parTrans" cxnId="{781CE795-67F1-4E3A-AB29-E3C02E4A34E6}">
      <dgm:prSet/>
      <dgm:spPr/>
      <dgm:t>
        <a:bodyPr/>
        <a:lstStyle/>
        <a:p>
          <a:endParaRPr lang="en-US"/>
        </a:p>
      </dgm:t>
    </dgm:pt>
    <dgm:pt modelId="{02E65F5B-007E-473C-8AF7-5528DA91647F}" type="sibTrans" cxnId="{781CE795-67F1-4E3A-AB29-E3C02E4A34E6}">
      <dgm:prSet/>
      <dgm:spPr/>
      <dgm:t>
        <a:bodyPr/>
        <a:lstStyle/>
        <a:p>
          <a:endParaRPr lang="en-US"/>
        </a:p>
      </dgm:t>
    </dgm:pt>
    <dgm:pt modelId="{AD8ECA01-036A-4DB0-B820-C471B7B007DA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Displaced businesses</a:t>
          </a: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E6EC6628-9012-4F5B-94B5-87AECC613A06}" type="parTrans" cxnId="{F5299E9B-D80A-4095-9BE2-1757F887B600}">
      <dgm:prSet/>
      <dgm:spPr/>
      <dgm:t>
        <a:bodyPr/>
        <a:lstStyle/>
        <a:p>
          <a:endParaRPr lang="en-US"/>
        </a:p>
      </dgm:t>
    </dgm:pt>
    <dgm:pt modelId="{1FF8980D-042A-4582-9F39-C177EC2B2D3D}" type="sibTrans" cxnId="{F5299E9B-D80A-4095-9BE2-1757F887B600}">
      <dgm:prSet/>
      <dgm:spPr/>
      <dgm:t>
        <a:bodyPr/>
        <a:lstStyle/>
        <a:p>
          <a:endParaRPr lang="en-US"/>
        </a:p>
      </dgm:t>
    </dgm:pt>
    <dgm:pt modelId="{6927298B-F6A7-48A0-B795-4CB41E5B5051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Project funding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98C9C974-62FE-48D1-8AA3-FEBB851B7E4F}" type="parTrans" cxnId="{9A3CC2E4-1DE2-417E-9132-26C885B63251}">
      <dgm:prSet/>
      <dgm:spPr/>
      <dgm:t>
        <a:bodyPr/>
        <a:lstStyle/>
        <a:p>
          <a:endParaRPr lang="en-US"/>
        </a:p>
      </dgm:t>
    </dgm:pt>
    <dgm:pt modelId="{D62289AD-6769-43EB-B2C7-0B28683A3349}" type="sibTrans" cxnId="{9A3CC2E4-1DE2-417E-9132-26C885B63251}">
      <dgm:prSet/>
      <dgm:spPr/>
      <dgm:t>
        <a:bodyPr/>
        <a:lstStyle/>
        <a:p>
          <a:endParaRPr lang="en-US"/>
        </a:p>
      </dgm:t>
    </dgm:pt>
    <dgm:pt modelId="{63E43EE6-7349-4D09-9659-24913618FFBD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Skilled labor</a:t>
          </a:r>
          <a:endParaRPr lang="en-US" sz="900" b="0" dirty="0">
            <a:latin typeface="Times New Roman" pitchFamily="18" charset="0"/>
            <a:cs typeface="Times New Roman" pitchFamily="18" charset="0"/>
          </a:endParaRPr>
        </a:p>
      </dgm:t>
    </dgm:pt>
    <dgm:pt modelId="{45879282-0281-4372-BD37-2A7B0F11150B}" type="parTrans" cxnId="{2BECBA97-88C6-4FEE-AA1D-F8C3B3297D99}">
      <dgm:prSet/>
      <dgm:spPr/>
      <dgm:t>
        <a:bodyPr/>
        <a:lstStyle/>
        <a:p>
          <a:endParaRPr lang="en-US"/>
        </a:p>
      </dgm:t>
    </dgm:pt>
    <dgm:pt modelId="{5C9E3BC3-2751-4390-BD3A-1E9E573D5237}" type="sibTrans" cxnId="{2BECBA97-88C6-4FEE-AA1D-F8C3B3297D99}">
      <dgm:prSet/>
      <dgm:spPr/>
      <dgm:t>
        <a:bodyPr/>
        <a:lstStyle/>
        <a:p>
          <a:endParaRPr lang="en-US"/>
        </a:p>
      </dgm:t>
    </dgm:pt>
    <dgm:pt modelId="{6B3E56F4-3BA9-4A3B-B1EA-9C0302739D48}">
      <dgm:prSet phldrT="[Text]" custT="1"/>
      <dgm:spPr/>
      <dgm:t>
        <a:bodyPr/>
        <a:lstStyle/>
        <a:p>
          <a:r>
            <a:rPr lang="en-US" sz="900" b="0" dirty="0" smtClean="0">
              <a:latin typeface="Times New Roman" pitchFamily="18" charset="0"/>
              <a:cs typeface="Times New Roman" pitchFamily="18" charset="0"/>
            </a:rPr>
            <a:t>Energy resources</a:t>
          </a:r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b="1" dirty="0" smtClean="0">
              <a:latin typeface="Times New Roman" pitchFamily="18" charset="0"/>
              <a:cs typeface="Times New Roman" pitchFamily="18" charset="0"/>
            </a:rPr>
          </a:br>
          <a:endParaRPr lang="en-US" sz="1000" b="1" dirty="0">
            <a:latin typeface="Times New Roman" pitchFamily="18" charset="0"/>
            <a:cs typeface="Times New Roman" pitchFamily="18" charset="0"/>
          </a:endParaRPr>
        </a:p>
      </dgm:t>
    </dgm:pt>
    <dgm:pt modelId="{8F7F231C-0F6E-4401-BEDF-930105333083}" type="parTrans" cxnId="{FFB2E958-8953-4A29-9BB0-FEB02FD839AE}">
      <dgm:prSet/>
      <dgm:spPr/>
      <dgm:t>
        <a:bodyPr/>
        <a:lstStyle/>
        <a:p>
          <a:endParaRPr lang="en-US"/>
        </a:p>
      </dgm:t>
    </dgm:pt>
    <dgm:pt modelId="{9AB59E67-C55C-42A9-92F6-B3D21501D36B}" type="sibTrans" cxnId="{FFB2E958-8953-4A29-9BB0-FEB02FD839AE}">
      <dgm:prSet/>
      <dgm:spPr/>
      <dgm:t>
        <a:bodyPr/>
        <a:lstStyle/>
        <a:p>
          <a:endParaRPr lang="en-US"/>
        </a:p>
      </dgm:t>
    </dgm:pt>
    <dgm:pt modelId="{BEF9B92A-E6AE-48BB-8C08-CE6FA33E7AB1}" type="pres">
      <dgm:prSet presAssocID="{DF9E01E0-4716-4175-8BA0-7E8097056BF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BFCBDF1-1939-4C96-BFC2-DDC70B2AE88A}" type="pres">
      <dgm:prSet presAssocID="{1D981FE3-232C-4967-BD9F-59EB19DF2B2C}" presName="root" presStyleCnt="0"/>
      <dgm:spPr/>
    </dgm:pt>
    <dgm:pt modelId="{5F4FAC38-3C8C-4E35-98A9-9513663D2A52}" type="pres">
      <dgm:prSet presAssocID="{1D981FE3-232C-4967-BD9F-59EB19DF2B2C}" presName="rootComposite" presStyleCnt="0"/>
      <dgm:spPr/>
    </dgm:pt>
    <dgm:pt modelId="{82A5AFC9-ADB8-4ABE-9BBD-1A83CD1B9809}" type="pres">
      <dgm:prSet presAssocID="{1D981FE3-232C-4967-BD9F-59EB19DF2B2C}" presName="rootText" presStyleLbl="node1" presStyleIdx="0" presStyleCnt="4" custLinFactNeighborX="-87" custLinFactNeighborY="-89595"/>
      <dgm:spPr/>
      <dgm:t>
        <a:bodyPr/>
        <a:lstStyle/>
        <a:p>
          <a:endParaRPr lang="en-US"/>
        </a:p>
      </dgm:t>
    </dgm:pt>
    <dgm:pt modelId="{E0C2830A-4A61-4E35-8677-68E9DE3F778A}" type="pres">
      <dgm:prSet presAssocID="{1D981FE3-232C-4967-BD9F-59EB19DF2B2C}" presName="rootConnector" presStyleLbl="node1" presStyleIdx="0" presStyleCnt="4"/>
      <dgm:spPr/>
      <dgm:t>
        <a:bodyPr/>
        <a:lstStyle/>
        <a:p>
          <a:endParaRPr lang="en-US"/>
        </a:p>
      </dgm:t>
    </dgm:pt>
    <dgm:pt modelId="{4633DA95-5B86-413A-ADED-6A8F875F3EB8}" type="pres">
      <dgm:prSet presAssocID="{1D981FE3-232C-4967-BD9F-59EB19DF2B2C}" presName="childShape" presStyleCnt="0"/>
      <dgm:spPr/>
    </dgm:pt>
    <dgm:pt modelId="{01155117-6D39-4E71-B222-79040DA33BB3}" type="pres">
      <dgm:prSet presAssocID="{2A0B707B-B1B2-4071-B49C-CC1059160D55}" presName="Name13" presStyleLbl="parChTrans1D2" presStyleIdx="0" presStyleCnt="8"/>
      <dgm:spPr/>
      <dgm:t>
        <a:bodyPr/>
        <a:lstStyle/>
        <a:p>
          <a:endParaRPr lang="en-US"/>
        </a:p>
      </dgm:t>
    </dgm:pt>
    <dgm:pt modelId="{1759FA6B-DA56-45B3-9E1A-E77ED359C92D}" type="pres">
      <dgm:prSet presAssocID="{3201C582-771D-47DF-9C39-5E7C2F24B6E3}" presName="childText" presStyleLbl="bgAcc1" presStyleIdx="0" presStyleCnt="8" custScaleY="192359" custLinFactNeighborY="-58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E9EE67-DBB6-49F6-80A3-97BD87307A05}" type="pres">
      <dgm:prSet presAssocID="{F4BA8971-1EB9-47EA-AB43-D6347571A7D6}" presName="Name13" presStyleLbl="parChTrans1D2" presStyleIdx="1" presStyleCnt="8"/>
      <dgm:spPr/>
      <dgm:t>
        <a:bodyPr/>
        <a:lstStyle/>
        <a:p>
          <a:endParaRPr lang="en-US"/>
        </a:p>
      </dgm:t>
    </dgm:pt>
    <dgm:pt modelId="{599E3FA5-3E0E-42CB-AF30-1215475921C7}" type="pres">
      <dgm:prSet presAssocID="{75EAC5BE-973E-4631-BBA5-CF73B6065590}" presName="childText" presStyleLbl="bgAcc1" presStyleIdx="1" presStyleCnt="8" custScaleX="111889" custScaleY="293620" custLinFactNeighborX="1681" custLinFactNeighborY="-352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36915-9176-4E17-BC6A-5B20BFCAD1B1}" type="pres">
      <dgm:prSet presAssocID="{EFD965E5-05C8-41B4-A354-3CA1F99E7379}" presName="root" presStyleCnt="0"/>
      <dgm:spPr/>
    </dgm:pt>
    <dgm:pt modelId="{86B63BE4-D752-4540-B8A2-8515456DFBE9}" type="pres">
      <dgm:prSet presAssocID="{EFD965E5-05C8-41B4-A354-3CA1F99E7379}" presName="rootComposite" presStyleCnt="0"/>
      <dgm:spPr/>
    </dgm:pt>
    <dgm:pt modelId="{B42FEBF1-38EC-41DD-9E11-853A9E74D051}" type="pres">
      <dgm:prSet presAssocID="{EFD965E5-05C8-41B4-A354-3CA1F99E7379}" presName="rootText" presStyleLbl="node1" presStyleIdx="1" presStyleCnt="4" custLinFactNeighborX="529" custLinFactNeighborY="-89595"/>
      <dgm:spPr/>
      <dgm:t>
        <a:bodyPr/>
        <a:lstStyle/>
        <a:p>
          <a:endParaRPr lang="en-US"/>
        </a:p>
      </dgm:t>
    </dgm:pt>
    <dgm:pt modelId="{484E839E-92C2-45C3-A360-814FEEC1079F}" type="pres">
      <dgm:prSet presAssocID="{EFD965E5-05C8-41B4-A354-3CA1F99E7379}" presName="rootConnector" presStyleLbl="node1" presStyleIdx="1" presStyleCnt="4"/>
      <dgm:spPr/>
      <dgm:t>
        <a:bodyPr/>
        <a:lstStyle/>
        <a:p>
          <a:endParaRPr lang="en-US"/>
        </a:p>
      </dgm:t>
    </dgm:pt>
    <dgm:pt modelId="{D875DD1A-25DE-424E-998E-D3E62F9D6BAC}" type="pres">
      <dgm:prSet presAssocID="{EFD965E5-05C8-41B4-A354-3CA1F99E7379}" presName="childShape" presStyleCnt="0"/>
      <dgm:spPr/>
    </dgm:pt>
    <dgm:pt modelId="{C0CF87BB-C88E-45B5-B767-3FDCE0D6F4A2}" type="pres">
      <dgm:prSet presAssocID="{EE994DFB-227A-417C-BE8C-0E19D6A902F4}" presName="Name13" presStyleLbl="parChTrans1D2" presStyleIdx="2" presStyleCnt="8"/>
      <dgm:spPr/>
      <dgm:t>
        <a:bodyPr/>
        <a:lstStyle/>
        <a:p>
          <a:endParaRPr lang="en-US"/>
        </a:p>
      </dgm:t>
    </dgm:pt>
    <dgm:pt modelId="{47592180-AEE8-4F96-B88A-0B7F71D57798}" type="pres">
      <dgm:prSet presAssocID="{820964F9-B237-4F28-B9FB-72DEC11F8D8B}" presName="childText" presStyleLbl="bgAcc1" presStyleIdx="2" presStyleCnt="8" custScaleY="192651" custLinFactNeighborX="-661" custLinFactNeighborY="-549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73D18-F3C0-4041-A2BB-580284335509}" type="pres">
      <dgm:prSet presAssocID="{10955CDA-8457-4C66-8363-8E93AFEFB1B1}" presName="Name13" presStyleLbl="parChTrans1D2" presStyleIdx="3" presStyleCnt="8"/>
      <dgm:spPr/>
      <dgm:t>
        <a:bodyPr/>
        <a:lstStyle/>
        <a:p>
          <a:endParaRPr lang="en-US"/>
        </a:p>
      </dgm:t>
    </dgm:pt>
    <dgm:pt modelId="{02E63B73-E587-4FAC-B4EA-0D47AEE55054}" type="pres">
      <dgm:prSet presAssocID="{B29F26E2-FC81-47F4-B203-6B4390EB2FB2}" presName="childText" presStyleLbl="bgAcc1" presStyleIdx="3" presStyleCnt="8" custScaleY="291441" custLinFactNeighborX="-660" custLinFactNeighborY="-391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6D86F-D9FC-42C2-B9BF-CFB77485DB5A}" type="pres">
      <dgm:prSet presAssocID="{D440947C-500D-42BB-923C-4EE4C66247D5}" presName="root" presStyleCnt="0"/>
      <dgm:spPr/>
    </dgm:pt>
    <dgm:pt modelId="{0A5726DE-480C-4112-9562-9EB4AD2E4AE3}" type="pres">
      <dgm:prSet presAssocID="{D440947C-500D-42BB-923C-4EE4C66247D5}" presName="rootComposite" presStyleCnt="0"/>
      <dgm:spPr/>
    </dgm:pt>
    <dgm:pt modelId="{B179F9ED-7AD9-41C7-BC4A-2BCA76106EF1}" type="pres">
      <dgm:prSet presAssocID="{D440947C-500D-42BB-923C-4EE4C66247D5}" presName="rootText" presStyleLbl="node1" presStyleIdx="2" presStyleCnt="4" custLinFactNeighborX="87" custLinFactNeighborY="-89595"/>
      <dgm:spPr/>
      <dgm:t>
        <a:bodyPr/>
        <a:lstStyle/>
        <a:p>
          <a:endParaRPr lang="en-US"/>
        </a:p>
      </dgm:t>
    </dgm:pt>
    <dgm:pt modelId="{E2345F7B-8CEA-4A0B-997B-583257EB4C70}" type="pres">
      <dgm:prSet presAssocID="{D440947C-500D-42BB-923C-4EE4C66247D5}" presName="rootConnector" presStyleLbl="node1" presStyleIdx="2" presStyleCnt="4"/>
      <dgm:spPr/>
      <dgm:t>
        <a:bodyPr/>
        <a:lstStyle/>
        <a:p>
          <a:endParaRPr lang="en-US"/>
        </a:p>
      </dgm:t>
    </dgm:pt>
    <dgm:pt modelId="{38C52FDF-A0B3-4062-90A2-559912AEA114}" type="pres">
      <dgm:prSet presAssocID="{D440947C-500D-42BB-923C-4EE4C66247D5}" presName="childShape" presStyleCnt="0"/>
      <dgm:spPr/>
    </dgm:pt>
    <dgm:pt modelId="{20EEC62E-DC1F-41FE-A15E-519CA30506E2}" type="pres">
      <dgm:prSet presAssocID="{AEB6FDCD-E0F3-4201-813C-3A23EFFE0D65}" presName="Name13" presStyleLbl="parChTrans1D2" presStyleIdx="4" presStyleCnt="8"/>
      <dgm:spPr/>
      <dgm:t>
        <a:bodyPr/>
        <a:lstStyle/>
        <a:p>
          <a:endParaRPr lang="en-US"/>
        </a:p>
      </dgm:t>
    </dgm:pt>
    <dgm:pt modelId="{3171F707-7BAE-44F3-B3ED-7B4CB185B6A6}" type="pres">
      <dgm:prSet presAssocID="{EC8631B8-A347-4BBA-AEBD-CCD2E5543B53}" presName="childText" presStyleLbl="bgAcc1" presStyleIdx="4" presStyleCnt="8" custScaleY="210549" custLinFactNeighborX="109" custLinFactNeighborY="-602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8A169-C699-4AEB-BE00-0749A20A3695}" type="pres">
      <dgm:prSet presAssocID="{4287E6FA-F6FE-48FB-BFD2-BBE2B759AC46}" presName="Name13" presStyleLbl="parChTrans1D2" presStyleIdx="5" presStyleCnt="8"/>
      <dgm:spPr/>
      <dgm:t>
        <a:bodyPr/>
        <a:lstStyle/>
        <a:p>
          <a:endParaRPr lang="en-US"/>
        </a:p>
      </dgm:t>
    </dgm:pt>
    <dgm:pt modelId="{3D9FE096-E5F3-41CC-B499-C35A487D0C08}" type="pres">
      <dgm:prSet presAssocID="{CDC599CC-7B15-43FC-8292-280174B3306C}" presName="childText" presStyleLbl="bgAcc1" presStyleIdx="5" presStyleCnt="8" custScaleY="173001" custLinFactNeighborX="1405" custLinFactNeighborY="-534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49BAF-3573-4211-8B44-6FA85D4D4A62}" type="pres">
      <dgm:prSet presAssocID="{A675834E-2C4F-4AF5-8C43-ABE5400BFF85}" presName="root" presStyleCnt="0"/>
      <dgm:spPr/>
    </dgm:pt>
    <dgm:pt modelId="{F0E0029A-87D0-4DFF-926C-234B575D964E}" type="pres">
      <dgm:prSet presAssocID="{A675834E-2C4F-4AF5-8C43-ABE5400BFF85}" presName="rootComposite" presStyleCnt="0"/>
      <dgm:spPr/>
    </dgm:pt>
    <dgm:pt modelId="{C1F705EE-5416-48EF-ADA8-AEE6902B093C}" type="pres">
      <dgm:prSet presAssocID="{A675834E-2C4F-4AF5-8C43-ABE5400BFF85}" presName="rootText" presStyleLbl="node1" presStyleIdx="3" presStyleCnt="4" custLinFactNeighborX="529" custLinFactNeighborY="-89595"/>
      <dgm:spPr/>
      <dgm:t>
        <a:bodyPr/>
        <a:lstStyle/>
        <a:p>
          <a:endParaRPr lang="en-US"/>
        </a:p>
      </dgm:t>
    </dgm:pt>
    <dgm:pt modelId="{4A9963F0-5888-4509-BEB0-DCDF2D1243D7}" type="pres">
      <dgm:prSet presAssocID="{A675834E-2C4F-4AF5-8C43-ABE5400BFF85}" presName="rootConnector" presStyleLbl="node1" presStyleIdx="3" presStyleCnt="4"/>
      <dgm:spPr/>
      <dgm:t>
        <a:bodyPr/>
        <a:lstStyle/>
        <a:p>
          <a:endParaRPr lang="en-US"/>
        </a:p>
      </dgm:t>
    </dgm:pt>
    <dgm:pt modelId="{8C8B3DA7-72F0-4F4D-9BEB-847335602864}" type="pres">
      <dgm:prSet presAssocID="{A675834E-2C4F-4AF5-8C43-ABE5400BFF85}" presName="childShape" presStyleCnt="0"/>
      <dgm:spPr/>
    </dgm:pt>
    <dgm:pt modelId="{D51C2115-EE9A-4B8D-9E07-5E0361FF32FD}" type="pres">
      <dgm:prSet presAssocID="{EBF18F47-B90F-4E76-A5AB-E06B075011F3}" presName="Name13" presStyleLbl="parChTrans1D2" presStyleIdx="6" presStyleCnt="8"/>
      <dgm:spPr/>
      <dgm:t>
        <a:bodyPr/>
        <a:lstStyle/>
        <a:p>
          <a:endParaRPr lang="en-US"/>
        </a:p>
      </dgm:t>
    </dgm:pt>
    <dgm:pt modelId="{B77412DA-E1AF-4741-882F-57B1E6921160}" type="pres">
      <dgm:prSet presAssocID="{4029BEA6-D800-4BEA-872B-A7B070F3735D}" presName="childText" presStyleLbl="bgAcc1" presStyleIdx="6" presStyleCnt="8" custScaleY="184872" custLinFactNeighborX="-661" custLinFactNeighborY="-549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60D9E4-15D3-4C45-8AFD-164221B1EF95}" type="pres">
      <dgm:prSet presAssocID="{53598BF9-97FA-43A0-9F8E-7BBE99E9ACDA}" presName="Name13" presStyleLbl="parChTrans1D2" presStyleIdx="7" presStyleCnt="8"/>
      <dgm:spPr/>
      <dgm:t>
        <a:bodyPr/>
        <a:lstStyle/>
        <a:p>
          <a:endParaRPr lang="en-US"/>
        </a:p>
      </dgm:t>
    </dgm:pt>
    <dgm:pt modelId="{6AC13E99-D350-48D7-A204-48AAF789CAA1}" type="pres">
      <dgm:prSet presAssocID="{2C7E25A7-A183-4E8C-957E-2F714F6BC07A}" presName="childText" presStyleLbl="bgAcc1" presStyleIdx="7" presStyleCnt="8" custScaleY="223136" custLinFactNeighborX="1267" custLinFactNeighborY="-37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65462C-857B-4F1C-950F-ECFCFAC79834}" srcId="{4029BEA6-D800-4BEA-872B-A7B070F3735D}" destId="{3056E8D4-6654-4FB7-9B12-0DDEA0F9CB61}" srcOrd="1" destOrd="0" parTransId="{ACD06E77-B1DE-4998-8EBE-72FF9844DC95}" sibTransId="{AD6AE158-DD14-49D7-9FBF-2D56671FFD38}"/>
    <dgm:cxn modelId="{1C07C3DD-EEC3-4BE7-BF5B-B8559A34AD8F}" srcId="{B29F26E2-FC81-47F4-B203-6B4390EB2FB2}" destId="{BE1F7A6D-AAB4-49FD-AB7A-5B7D6B015785}" srcOrd="3" destOrd="0" parTransId="{F3C64976-22BA-42DA-9DC5-8BEECCB21F12}" sibTransId="{B6EAA8F8-2A90-499D-83D2-C42F52CA3BC4}"/>
    <dgm:cxn modelId="{A0C5AD8E-E30A-4A49-9B0B-C8BE2940C3E5}" srcId="{EC8631B8-A347-4BBA-AEBD-CCD2E5543B53}" destId="{4713BA90-7BF5-44DA-8620-ED6811B30EC6}" srcOrd="6" destOrd="0" parTransId="{9C0AABB2-9EAE-4D80-927A-4C895614696B}" sibTransId="{A978DE3A-FF11-4433-876C-CE24F10CC590}"/>
    <dgm:cxn modelId="{C7AD2B4C-C7F5-4B54-A2EA-18388E8AE1F1}" srcId="{1D981FE3-232C-4967-BD9F-59EB19DF2B2C}" destId="{75EAC5BE-973E-4631-BBA5-CF73B6065590}" srcOrd="1" destOrd="0" parTransId="{F4BA8971-1EB9-47EA-AB43-D6347571A7D6}" sibTransId="{1BAD8091-89EF-406D-AD74-4E3E167F0108}"/>
    <dgm:cxn modelId="{BCC80B09-901D-43A0-A16E-BCE8E1B1D64C}" type="presOf" srcId="{ABF9121D-77C7-4770-9358-09A7A12C4AAE}" destId="{3171F707-7BAE-44F3-B3ED-7B4CB185B6A6}" srcOrd="0" destOrd="3" presId="urn:microsoft.com/office/officeart/2005/8/layout/hierarchy3"/>
    <dgm:cxn modelId="{C195F82E-F8B3-4E45-9ADC-D92968D438AD}" srcId="{2C7E25A7-A183-4E8C-957E-2F714F6BC07A}" destId="{88F4A293-D511-41BD-B4FD-CD94982F3D95}" srcOrd="1" destOrd="0" parTransId="{E4FC9229-6749-4DC3-9EAF-5B923B579B3E}" sibTransId="{52A6A4B2-D0A1-413C-9833-D786DAE5053F}"/>
    <dgm:cxn modelId="{2F835C13-A357-4F01-9C7F-87E92E015B60}" srcId="{4029BEA6-D800-4BEA-872B-A7B070F3735D}" destId="{957A6124-6740-4BB4-9DE9-7186E4356499}" srcOrd="0" destOrd="0" parTransId="{E2E5A308-0D9E-4C82-9F4D-142CE0A50870}" sibTransId="{A6A7B5C7-13ED-4BA4-8148-0ACC3A6ED0E5}"/>
    <dgm:cxn modelId="{A8CEF5DA-D334-4A0A-AADC-8CCBDBB9B6C1}" srcId="{EC8631B8-A347-4BBA-AEBD-CCD2E5543B53}" destId="{D53C31A7-E4DC-461A-A942-3402544CC6BC}" srcOrd="5" destOrd="0" parTransId="{8381DBDB-5552-4CCB-9D64-8E8FC89C5B6C}" sibTransId="{C0BB19C0-F9D3-4E02-B0B9-35642676CDD0}"/>
    <dgm:cxn modelId="{0C75F194-D142-4BAF-B6AB-6A19A6A1E8CB}" srcId="{75EAC5BE-973E-4631-BBA5-CF73B6065590}" destId="{C934307B-1F37-4EC1-A371-6AA4518434F2}" srcOrd="10" destOrd="0" parTransId="{A1209E79-24F3-45CF-8B97-4CF6D96E8FB8}" sibTransId="{1290A257-3210-4C81-A846-38C840C854D5}"/>
    <dgm:cxn modelId="{A41A6B05-89EE-4D5D-B82A-B712F5508542}" srcId="{4029BEA6-D800-4BEA-872B-A7B070F3735D}" destId="{A9129F8B-BD03-47AB-B4B3-FFAD3A6AE1F5}" srcOrd="3" destOrd="0" parTransId="{90508707-B539-4201-A9F4-0D69B28F36F2}" sibTransId="{80DA36F0-9176-46F0-8783-327496902C74}"/>
    <dgm:cxn modelId="{12FFDC00-C9E4-42C4-9892-BFFD46AA29D9}" srcId="{D440947C-500D-42BB-923C-4EE4C66247D5}" destId="{EC8631B8-A347-4BBA-AEBD-CCD2E5543B53}" srcOrd="0" destOrd="0" parTransId="{AEB6FDCD-E0F3-4201-813C-3A23EFFE0D65}" sibTransId="{7CDF9D1D-E421-4BAE-A767-188C41B402DA}"/>
    <dgm:cxn modelId="{305AE5CD-3A71-4646-A85E-462876A79DF2}" type="presOf" srcId="{75886E02-83F0-4E23-9CE8-9F4BF6F5C5DF}" destId="{47592180-AEE8-4F96-B88A-0B7F71D57798}" srcOrd="0" destOrd="4" presId="urn:microsoft.com/office/officeart/2005/8/layout/hierarchy3"/>
    <dgm:cxn modelId="{E0152D09-52F7-4570-90D9-89370BE1256D}" type="presOf" srcId="{EC8631B8-A347-4BBA-AEBD-CCD2E5543B53}" destId="{3171F707-7BAE-44F3-B3ED-7B4CB185B6A6}" srcOrd="0" destOrd="0" presId="urn:microsoft.com/office/officeart/2005/8/layout/hierarchy3"/>
    <dgm:cxn modelId="{2A9E16B6-CA81-47C8-B2E3-74CBA180C50C}" srcId="{EC8631B8-A347-4BBA-AEBD-CCD2E5543B53}" destId="{C63757D4-1315-4EE8-8868-F3E9EC60515A}" srcOrd="1" destOrd="0" parTransId="{6A2A8BBA-72CA-4FBB-87AB-CDCB1A0F12DA}" sibTransId="{D430B0F4-EB0E-4567-8433-A82E01B2D177}"/>
    <dgm:cxn modelId="{D72D9250-D883-4151-A6C4-22DA2CE4B515}" type="presOf" srcId="{3D5043E5-2F93-4201-A206-7CD8EC679904}" destId="{1759FA6B-DA56-45B3-9E1A-E77ED359C92D}" srcOrd="0" destOrd="1" presId="urn:microsoft.com/office/officeart/2005/8/layout/hierarchy3"/>
    <dgm:cxn modelId="{68C5B771-651B-4BA6-97EA-E06300188915}" srcId="{75EAC5BE-973E-4631-BBA5-CF73B6065590}" destId="{E6F9B8BC-402E-4830-A3BB-9A47757BEDFE}" srcOrd="7" destOrd="0" parTransId="{FF36B1F4-EEDA-4B21-A2C5-7047FDE621E8}" sibTransId="{EC45DE3A-339E-48BB-A5B6-A673B433EDF7}"/>
    <dgm:cxn modelId="{D188CB2B-FE4C-46E9-BF1C-8E290ECB57E5}" srcId="{2C7E25A7-A183-4E8C-957E-2F714F6BC07A}" destId="{49753F08-5175-4882-BE21-6E0D515FCF6A}" srcOrd="5" destOrd="0" parTransId="{C9A800CC-7165-44A8-B7AC-B201BB4687AB}" sibTransId="{FC6F2186-1150-4C7F-A96C-2DFF7A685F0E}"/>
    <dgm:cxn modelId="{B6242CD9-1D65-4742-9963-B4AE67FD9D33}" srcId="{820964F9-B237-4F28-B9FB-72DEC11F8D8B}" destId="{04CD79B4-D3A6-4396-99C2-07FA9947EAA9}" srcOrd="7" destOrd="0" parTransId="{8C82FBC9-BC6A-45BB-BFC6-B0FB41FEBB61}" sibTransId="{E873BCF9-1D37-4186-840B-6C0107B50450}"/>
    <dgm:cxn modelId="{1A2D0109-5B65-4A03-BE08-989EFABACA25}" type="presOf" srcId="{9024988A-FEDB-4F64-9AA4-F99A730F9089}" destId="{3171F707-7BAE-44F3-B3ED-7B4CB185B6A6}" srcOrd="0" destOrd="9" presId="urn:microsoft.com/office/officeart/2005/8/layout/hierarchy3"/>
    <dgm:cxn modelId="{11DC398D-B78D-4DDB-A8A0-2E37A0BF62BE}" srcId="{4029BEA6-D800-4BEA-872B-A7B070F3735D}" destId="{DCE8C1E3-240E-430C-BA6B-74535171F99E}" srcOrd="6" destOrd="0" parTransId="{CB980669-0482-4753-A933-083E08B47303}" sibTransId="{B79AC7A9-AEBD-4E7D-9973-7711025FF97F}"/>
    <dgm:cxn modelId="{82014DED-9C0A-42BF-B90C-8F6FE4CEB74B}" srcId="{A675834E-2C4F-4AF5-8C43-ABE5400BFF85}" destId="{4029BEA6-D800-4BEA-872B-A7B070F3735D}" srcOrd="0" destOrd="0" parTransId="{EBF18F47-B90F-4E76-A5AB-E06B075011F3}" sibTransId="{FDAF79EC-CB89-477A-8054-852236F409FD}"/>
    <dgm:cxn modelId="{6D0AF475-BCE1-4FCF-8866-43D0D2022423}" srcId="{2C7E25A7-A183-4E8C-957E-2F714F6BC07A}" destId="{E2824AEB-1269-4A7D-A72F-09CC6750FBEB}" srcOrd="2" destOrd="0" parTransId="{D75EF3DE-A821-4A96-8246-D3F89BCBC103}" sibTransId="{CCBBF2FA-016D-4FCA-80DF-EAD6FAAABFC8}"/>
    <dgm:cxn modelId="{49E460E6-A26C-412E-94B1-F37522A8F87A}" srcId="{820964F9-B237-4F28-B9FB-72DEC11F8D8B}" destId="{B982DECC-B836-42ED-9E16-32F92BA8F752}" srcOrd="2" destOrd="0" parTransId="{15E9D49D-162B-4004-804C-77DD33C32295}" sibTransId="{B63AB4E0-ABF3-46D6-92F8-41A7199BC2CA}"/>
    <dgm:cxn modelId="{E7E388AC-D560-462C-B883-4AA648A7B65F}" type="presOf" srcId="{F38A3C38-E041-4430-8C01-A7B9BCA62726}" destId="{599E3FA5-3E0E-42CB-AF30-1215475921C7}" srcOrd="0" destOrd="6" presId="urn:microsoft.com/office/officeart/2005/8/layout/hierarchy3"/>
    <dgm:cxn modelId="{C6CC041E-A32E-4A34-AEDA-C39658D7DC0D}" srcId="{B29F26E2-FC81-47F4-B203-6B4390EB2FB2}" destId="{37F04F52-3952-443C-A017-2107B618061E}" srcOrd="8" destOrd="0" parTransId="{E0D91BB7-48BA-43FF-B52B-8C64162C8BEF}" sibTransId="{048AF6F6-8703-49EA-A62F-53D1043BAF4B}"/>
    <dgm:cxn modelId="{FFB2E958-8953-4A29-9BB0-FEB02FD839AE}" srcId="{2C7E25A7-A183-4E8C-957E-2F714F6BC07A}" destId="{6B3E56F4-3BA9-4A3B-B1EA-9C0302739D48}" srcOrd="9" destOrd="0" parTransId="{8F7F231C-0F6E-4401-BEDF-930105333083}" sibTransId="{9AB59E67-C55C-42A9-92F6-B3D21501D36B}"/>
    <dgm:cxn modelId="{028C2AC5-AE38-4A1C-A568-E1371986342E}" srcId="{B29F26E2-FC81-47F4-B203-6B4390EB2FB2}" destId="{073E6943-C087-41F3-BDFC-9970393356B7}" srcOrd="4" destOrd="0" parTransId="{D0C41F73-771D-4E0F-A52D-3DE414EEA884}" sibTransId="{4AC49220-BCAE-43D7-B67D-DAD79A1A2772}"/>
    <dgm:cxn modelId="{0DA04DE0-03B3-4807-AC18-3D79A070623D}" srcId="{DF9E01E0-4716-4175-8BA0-7E8097056BF0}" destId="{EFD965E5-05C8-41B4-A354-3CA1F99E7379}" srcOrd="1" destOrd="0" parTransId="{F12E6069-E21F-4274-876F-08491346716C}" sibTransId="{E7B63D4D-CB40-41EE-8248-0AD9124A0BB8}"/>
    <dgm:cxn modelId="{ADEE7D66-D021-4E9F-8B01-C414D3A46075}" srcId="{D440947C-500D-42BB-923C-4EE4C66247D5}" destId="{CDC599CC-7B15-43FC-8292-280174B3306C}" srcOrd="1" destOrd="0" parTransId="{4287E6FA-F6FE-48FB-BFD2-BBE2B759AC46}" sibTransId="{21EBEB55-D452-45A4-8A6C-4567C196DB5A}"/>
    <dgm:cxn modelId="{511DC826-878C-4C81-9DB3-46F9B4F0B789}" type="presOf" srcId="{AEB6FDCD-E0F3-4201-813C-3A23EFFE0D65}" destId="{20EEC62E-DC1F-41FE-A15E-519CA30506E2}" srcOrd="0" destOrd="0" presId="urn:microsoft.com/office/officeart/2005/8/layout/hierarchy3"/>
    <dgm:cxn modelId="{63C6D39C-2CE6-4F8E-AA0E-AD0FC0920B81}" srcId="{820964F9-B237-4F28-B9FB-72DEC11F8D8B}" destId="{E5CE40D1-9F79-491B-9E18-942B349E49C2}" srcOrd="0" destOrd="0" parTransId="{34DC37D5-A8C7-4235-B7DD-12496AA30B8F}" sibTransId="{CA96C80D-AC4C-436B-AD18-EFCAFFF80A58}"/>
    <dgm:cxn modelId="{C88051C6-5E86-4AC5-8135-AD0750E3E028}" type="presOf" srcId="{E30FF0E4-D8F6-44E2-97CF-3E4A6F0B22F5}" destId="{599E3FA5-3E0E-42CB-AF30-1215475921C7}" srcOrd="0" destOrd="7" presId="urn:microsoft.com/office/officeart/2005/8/layout/hierarchy3"/>
    <dgm:cxn modelId="{9BD6AEA1-F0BD-4AA8-834D-4040B6772BCB}" srcId="{CDC599CC-7B15-43FC-8292-280174B3306C}" destId="{65954EF5-C056-4306-9D17-FA0B4124857C}" srcOrd="5" destOrd="0" parTransId="{92DE9B16-9193-4F22-98F5-75F843FE9858}" sibTransId="{2B01A6E6-38DE-4588-82FC-8FF519DE336D}"/>
    <dgm:cxn modelId="{928CB8ED-6579-43C7-AF8D-998E51AA683B}" type="presOf" srcId="{A675834E-2C4F-4AF5-8C43-ABE5400BFF85}" destId="{C1F705EE-5416-48EF-ADA8-AEE6902B093C}" srcOrd="0" destOrd="0" presId="urn:microsoft.com/office/officeart/2005/8/layout/hierarchy3"/>
    <dgm:cxn modelId="{F4D8CF1A-06BA-4141-8BBF-CD78844D144F}" type="presOf" srcId="{A85E85FD-B23F-450C-B5A4-7F937670B9F5}" destId="{599E3FA5-3E0E-42CB-AF30-1215475921C7}" srcOrd="0" destOrd="4" presId="urn:microsoft.com/office/officeart/2005/8/layout/hierarchy3"/>
    <dgm:cxn modelId="{4E03AD27-AD83-4C20-AB0C-0A216EC6E7E9}" type="presOf" srcId="{2A0B707B-B1B2-4071-B49C-CC1059160D55}" destId="{01155117-6D39-4E71-B222-79040DA33BB3}" srcOrd="0" destOrd="0" presId="urn:microsoft.com/office/officeart/2005/8/layout/hierarchy3"/>
    <dgm:cxn modelId="{F5299E9B-D80A-4095-9BE2-1757F887B600}" srcId="{2C7E25A7-A183-4E8C-957E-2F714F6BC07A}" destId="{AD8ECA01-036A-4DB0-B820-C471B7B007DA}" srcOrd="6" destOrd="0" parTransId="{E6EC6628-9012-4F5B-94B5-87AECC613A06}" sibTransId="{1FF8980D-042A-4582-9F39-C177EC2B2D3D}"/>
    <dgm:cxn modelId="{7DEA6129-3715-47A0-B737-AA288006F97D}" type="presOf" srcId="{EA1C6722-9B5F-4AE0-B695-C98DA2D4B437}" destId="{599E3FA5-3E0E-42CB-AF30-1215475921C7}" srcOrd="0" destOrd="3" presId="urn:microsoft.com/office/officeart/2005/8/layout/hierarchy3"/>
    <dgm:cxn modelId="{F65A7041-0AE3-4846-8009-DBB936A3575E}" type="presOf" srcId="{F4BA8971-1EB9-47EA-AB43-D6347571A7D6}" destId="{26E9EE67-DBB6-49F6-80A3-97BD87307A05}" srcOrd="0" destOrd="0" presId="urn:microsoft.com/office/officeart/2005/8/layout/hierarchy3"/>
    <dgm:cxn modelId="{4B47C701-D078-434E-AD56-997C04B28A97}" srcId="{B29F26E2-FC81-47F4-B203-6B4390EB2FB2}" destId="{12370A4A-CF34-4219-AAAE-C1B200F7653F}" srcOrd="12" destOrd="0" parTransId="{8218663F-42CB-4B7A-99A1-BC5184B0B42A}" sibTransId="{CF4338EA-6643-4C44-BBE0-03E1602B36E6}"/>
    <dgm:cxn modelId="{C3F35F66-7832-4993-960E-FAEF387426CA}" type="presOf" srcId="{4E80DED2-C4F0-479B-9654-F0B2E08BEA9F}" destId="{599E3FA5-3E0E-42CB-AF30-1215475921C7}" srcOrd="0" destOrd="2" presId="urn:microsoft.com/office/officeart/2005/8/layout/hierarchy3"/>
    <dgm:cxn modelId="{BB2CC68C-D23F-42C7-8965-E8904C8643C5}" type="presOf" srcId="{957A6124-6740-4BB4-9DE9-7186E4356499}" destId="{B77412DA-E1AF-4741-882F-57B1E6921160}" srcOrd="0" destOrd="1" presId="urn:microsoft.com/office/officeart/2005/8/layout/hierarchy3"/>
    <dgm:cxn modelId="{9C9F3C71-EEC9-4897-B37B-FF9E8C5FBC75}" srcId="{820964F9-B237-4F28-B9FB-72DEC11F8D8B}" destId="{45953DA5-0CA0-4FDD-AFDB-FD0799AA658B}" srcOrd="1" destOrd="0" parTransId="{E8032A45-514B-4B93-B023-BE056E044F85}" sibTransId="{E1CF0AF0-BCBD-4A0F-AF9D-2E3B623DE213}"/>
    <dgm:cxn modelId="{544E4988-705B-4F7F-989C-AED73CDCD08C}" srcId="{B29F26E2-FC81-47F4-B203-6B4390EB2FB2}" destId="{EFFCB886-5446-470A-97CA-CA42B934E5A5}" srcOrd="5" destOrd="0" parTransId="{882BF5F4-07EF-40B9-9588-3CB470943D7A}" sibTransId="{641556BA-E40E-4EA7-A6F8-87B267D51C2C}"/>
    <dgm:cxn modelId="{DE846CFF-1DD1-4EDE-824B-FAB4D96D1461}" srcId="{820964F9-B237-4F28-B9FB-72DEC11F8D8B}" destId="{75886E02-83F0-4E23-9CE8-9F4BF6F5C5DF}" srcOrd="3" destOrd="0" parTransId="{ED7D5CF5-370F-4711-98EB-F45B29DBE995}" sibTransId="{9A1D8379-AED7-4FDB-AA94-C3A7C18600DF}"/>
    <dgm:cxn modelId="{ECE765A3-1ADC-4813-A402-DA7E3C19BD6F}" type="presOf" srcId="{3CCD2B70-4943-4779-8A48-78B463352EDD}" destId="{599E3FA5-3E0E-42CB-AF30-1215475921C7}" srcOrd="0" destOrd="13" presId="urn:microsoft.com/office/officeart/2005/8/layout/hierarchy3"/>
    <dgm:cxn modelId="{FCC8C634-17A6-4835-A5E3-BA2369D7024A}" srcId="{820964F9-B237-4F28-B9FB-72DEC11F8D8B}" destId="{74658F46-39E6-4503-8E41-D3EA943B3900}" srcOrd="5" destOrd="0" parTransId="{F42D3558-3011-422B-B48D-3C1B4BB40B50}" sibTransId="{53253E59-FCF7-405C-A51C-C3624BA41F56}"/>
    <dgm:cxn modelId="{1ABAD875-C8C4-4F52-AA06-5979DF260B89}" type="presOf" srcId="{FC39D4C8-358C-462F-BDBF-50BA1C49364C}" destId="{02E63B73-E587-4FAC-B4EA-0D47AEE55054}" srcOrd="0" destOrd="3" presId="urn:microsoft.com/office/officeart/2005/8/layout/hierarchy3"/>
    <dgm:cxn modelId="{BF55BA63-D740-413C-B2C9-B491BAD25B5C}" type="presOf" srcId="{E5CE40D1-9F79-491B-9E18-942B349E49C2}" destId="{47592180-AEE8-4F96-B88A-0B7F71D57798}" srcOrd="0" destOrd="1" presId="urn:microsoft.com/office/officeart/2005/8/layout/hierarchy3"/>
    <dgm:cxn modelId="{4E55E61E-9141-4B41-A15D-0B1D2BAC39CB}" srcId="{EC8631B8-A347-4BBA-AEBD-CCD2E5543B53}" destId="{ABF9121D-77C7-4770-9358-09A7A12C4AAE}" srcOrd="2" destOrd="0" parTransId="{0455DEEB-554D-4622-822C-B2E52BE45AC4}" sibTransId="{FB56D702-770B-4687-A597-B13D9D4BCCD3}"/>
    <dgm:cxn modelId="{2A1957A9-F4BC-4F1D-AD66-516E4274C0CF}" type="presOf" srcId="{45953DA5-0CA0-4FDD-AFDB-FD0799AA658B}" destId="{47592180-AEE8-4F96-B88A-0B7F71D57798}" srcOrd="0" destOrd="2" presId="urn:microsoft.com/office/officeart/2005/8/layout/hierarchy3"/>
    <dgm:cxn modelId="{5BCB01D4-F0E1-4F24-BE54-E44A47F6F091}" srcId="{B29F26E2-FC81-47F4-B203-6B4390EB2FB2}" destId="{28F01BEB-1FF1-4854-ADA7-361BAE6D92AD}" srcOrd="7" destOrd="0" parTransId="{32B52387-BE31-4B10-B392-84BFBBB8C12D}" sibTransId="{BF5A38E2-D7A6-48C4-966A-2556C91D016E}"/>
    <dgm:cxn modelId="{A6E3FD05-1B22-4CD1-979F-CA85F2478665}" type="presOf" srcId="{273E9B5C-C0CD-49C4-AC9B-E05CC84FCFC1}" destId="{599E3FA5-3E0E-42CB-AF30-1215475921C7}" srcOrd="0" destOrd="1" presId="urn:microsoft.com/office/officeart/2005/8/layout/hierarchy3"/>
    <dgm:cxn modelId="{94E69087-62D8-4B6E-9BAD-1FC9EDFC1092}" srcId="{B29F26E2-FC81-47F4-B203-6B4390EB2FB2}" destId="{FC39D4C8-358C-462F-BDBF-50BA1C49364C}" srcOrd="2" destOrd="0" parTransId="{7AB65D8D-A590-40A1-A641-C4FE09C08C44}" sibTransId="{3278A10E-5582-4AE0-BB5C-64505CA1D096}"/>
    <dgm:cxn modelId="{67D7D0AA-6CA1-4987-B1D7-1DAEFC78FC4C}" srcId="{CDC599CC-7B15-43FC-8292-280174B3306C}" destId="{12D94C5A-A395-4630-862B-F94CD63BC63C}" srcOrd="2" destOrd="0" parTransId="{78F66FF2-DCEC-4AA9-9DA7-601EF2426388}" sibTransId="{CAD7E9B2-D796-4A7E-B48A-76AC28FC3B98}"/>
    <dgm:cxn modelId="{DE8E14AF-FCAD-4DD5-BCDB-3E3F8C1AB596}" srcId="{820964F9-B237-4F28-B9FB-72DEC11F8D8B}" destId="{856B29B7-BB2A-4405-A395-ADA85B9362D9}" srcOrd="4" destOrd="0" parTransId="{D106D840-CBE4-4C8F-8BC0-931A7823FC85}" sibTransId="{41367E78-FE0F-4BDC-B539-705B4663BF95}"/>
    <dgm:cxn modelId="{1233A8D4-1B2B-4C98-BC5A-501B1EFE1440}" type="presOf" srcId="{F75BB2B9-FED8-407C-BC42-738C4A393DE9}" destId="{1759FA6B-DA56-45B3-9E1A-E77ED359C92D}" srcOrd="0" destOrd="7" presId="urn:microsoft.com/office/officeart/2005/8/layout/hierarchy3"/>
    <dgm:cxn modelId="{0A353459-36B4-4F2B-9CDA-1DE915FDC905}" srcId="{3201C582-771D-47DF-9C39-5E7C2F24B6E3}" destId="{3EF2450C-6564-457C-8B7E-31E845258FD7}" srcOrd="4" destOrd="0" parTransId="{610A21AB-E930-4BFA-8820-AAE75AEB4A27}" sibTransId="{8A718844-E82D-429B-9FD1-7F7175A23ABF}"/>
    <dgm:cxn modelId="{A80A8574-3C37-45D7-A1FB-9D0582AAF276}" type="presOf" srcId="{53598BF9-97FA-43A0-9F8E-7BBE99E9ACDA}" destId="{1C60D9E4-15D3-4C45-8AFD-164221B1EF95}" srcOrd="0" destOrd="0" presId="urn:microsoft.com/office/officeart/2005/8/layout/hierarchy3"/>
    <dgm:cxn modelId="{B492A91D-0562-49A5-ADD9-37F26B2C0DA9}" type="presOf" srcId="{37F04F52-3952-443C-A017-2107B618061E}" destId="{02E63B73-E587-4FAC-B4EA-0D47AEE55054}" srcOrd="0" destOrd="9" presId="urn:microsoft.com/office/officeart/2005/8/layout/hierarchy3"/>
    <dgm:cxn modelId="{33C3EEB1-B635-4734-AE00-556C8D0913F5}" srcId="{4029BEA6-D800-4BEA-872B-A7B070F3735D}" destId="{39AB0AC5-5AE2-4570-A4DC-5BE5BD3901E3}" srcOrd="4" destOrd="0" parTransId="{CC8B0FA9-EB56-4366-9D02-0119DB8494F4}" sibTransId="{27AB4E00-D582-40DE-9873-BDB59BF509DE}"/>
    <dgm:cxn modelId="{781CE795-67F1-4E3A-AB29-E3C02E4A34E6}" srcId="{2C7E25A7-A183-4E8C-957E-2F714F6BC07A}" destId="{B6277420-96F2-4E0A-A776-4BB11D6FC2AF}" srcOrd="4" destOrd="0" parTransId="{C2099A99-743F-4694-95BF-BDF8F71FFD5E}" sibTransId="{02E65F5B-007E-473C-8AF7-5528DA91647F}"/>
    <dgm:cxn modelId="{649F9AB3-5D6B-452B-AC27-E7C9EA74C2DF}" type="presOf" srcId="{CD8336F3-C36E-4354-BC87-94407AD20DAD}" destId="{47592180-AEE8-4F96-B88A-0B7F71D57798}" srcOrd="0" destOrd="7" presId="urn:microsoft.com/office/officeart/2005/8/layout/hierarchy3"/>
    <dgm:cxn modelId="{AF31AC84-2A75-43CE-8A41-8C83E557F91F}" type="presOf" srcId="{856B29B7-BB2A-4405-A395-ADA85B9362D9}" destId="{47592180-AEE8-4F96-B88A-0B7F71D57798}" srcOrd="0" destOrd="5" presId="urn:microsoft.com/office/officeart/2005/8/layout/hierarchy3"/>
    <dgm:cxn modelId="{B95C22DC-9BC6-4464-8C87-6FD0CF457495}" type="presOf" srcId="{B22A358A-B51F-43DB-8209-34A010F28323}" destId="{3171F707-7BAE-44F3-B3ED-7B4CB185B6A6}" srcOrd="0" destOrd="1" presId="urn:microsoft.com/office/officeart/2005/8/layout/hierarchy3"/>
    <dgm:cxn modelId="{824A8419-2AB2-4D64-B66F-C6923DFC2B9E}" type="presOf" srcId="{10955CDA-8457-4C66-8363-8E93AFEFB1B1}" destId="{04173D18-F3C0-4041-A2BB-580284335509}" srcOrd="0" destOrd="0" presId="urn:microsoft.com/office/officeart/2005/8/layout/hierarchy3"/>
    <dgm:cxn modelId="{C89D931C-1DD3-4D81-B5FD-6C150B6D8E49}" srcId="{CDC599CC-7B15-43FC-8292-280174B3306C}" destId="{C26D2CBD-E1EB-4626-95D2-093920492250}" srcOrd="4" destOrd="0" parTransId="{016FB938-B970-45BE-90EF-4BFA1E26036D}" sibTransId="{0119A793-4D1F-4116-973A-F956204D07E2}"/>
    <dgm:cxn modelId="{46D6CC9D-3C58-4089-A46B-2CC891BB0D82}" type="presOf" srcId="{8B3C06FB-2BBB-4640-8BD7-852A8D2BC619}" destId="{3D9FE096-E5F3-41CC-B499-C35A487D0C08}" srcOrd="0" destOrd="4" presId="urn:microsoft.com/office/officeart/2005/8/layout/hierarchy3"/>
    <dgm:cxn modelId="{EC73A17B-55BB-4417-8B17-75FD066BA0E3}" type="presOf" srcId="{EBF18F47-B90F-4E76-A5AB-E06B075011F3}" destId="{D51C2115-EE9A-4B8D-9E07-5E0361FF32FD}" srcOrd="0" destOrd="0" presId="urn:microsoft.com/office/officeart/2005/8/layout/hierarchy3"/>
    <dgm:cxn modelId="{1E36D01C-41EA-4D56-80C6-88EFEDC8FB66}" srcId="{B29F26E2-FC81-47F4-B203-6B4390EB2FB2}" destId="{3C8211AB-9312-4B51-803C-4C4587DE5CDA}" srcOrd="10" destOrd="0" parTransId="{99570A12-CB85-4DFF-9AD5-E38AFDAC1982}" sibTransId="{B6385C7C-9B9A-41AC-8C71-ACBDC758036E}"/>
    <dgm:cxn modelId="{C0B29609-38FE-44F6-9D67-EF3B4753D224}" srcId="{3201C582-771D-47DF-9C39-5E7C2F24B6E3}" destId="{262777C3-95AC-4278-9E30-2A3CC2ABF535}" srcOrd="1" destOrd="0" parTransId="{F438FE32-8574-4FAE-8989-0CFD57CC5039}" sibTransId="{E2E8A9D8-0BE8-406A-B8B0-5AF041E4B83B}"/>
    <dgm:cxn modelId="{60C12429-7F96-4686-AF69-C66FFE9E73F2}" type="presOf" srcId="{A0D8940F-D9B4-4E23-9B0B-F7E9C44FAA25}" destId="{B77412DA-E1AF-4741-882F-57B1E6921160}" srcOrd="0" destOrd="8" presId="urn:microsoft.com/office/officeart/2005/8/layout/hierarchy3"/>
    <dgm:cxn modelId="{A8008997-7272-47DB-8324-88CD041E5969}" type="presOf" srcId="{65954EF5-C056-4306-9D17-FA0B4124857C}" destId="{3D9FE096-E5F3-41CC-B499-C35A487D0C08}" srcOrd="0" destOrd="6" presId="urn:microsoft.com/office/officeart/2005/8/layout/hierarchy3"/>
    <dgm:cxn modelId="{CB2F5C5F-7579-4EAA-A229-0D392D2C3496}" type="presOf" srcId="{75EAC5BE-973E-4631-BBA5-CF73B6065590}" destId="{599E3FA5-3E0E-42CB-AF30-1215475921C7}" srcOrd="0" destOrd="0" presId="urn:microsoft.com/office/officeart/2005/8/layout/hierarchy3"/>
    <dgm:cxn modelId="{C5204956-6D2E-42AF-AC09-49B20E3DB304}" type="presOf" srcId="{42794BD3-C9E5-43B6-8596-7DA8EBBDB482}" destId="{3D9FE096-E5F3-41CC-B499-C35A487D0C08}" srcOrd="0" destOrd="2" presId="urn:microsoft.com/office/officeart/2005/8/layout/hierarchy3"/>
    <dgm:cxn modelId="{C26319E5-5265-49B6-9E96-67D68687EC59}" type="presOf" srcId="{B982DECC-B836-42ED-9E16-32F92BA8F752}" destId="{47592180-AEE8-4F96-B88A-0B7F71D57798}" srcOrd="0" destOrd="3" presId="urn:microsoft.com/office/officeart/2005/8/layout/hierarchy3"/>
    <dgm:cxn modelId="{E06EFCDD-17D1-4CA7-B14A-57F1B4EA08E9}" type="presOf" srcId="{4713BA90-7BF5-44DA-8620-ED6811B30EC6}" destId="{3171F707-7BAE-44F3-B3ED-7B4CB185B6A6}" srcOrd="0" destOrd="7" presId="urn:microsoft.com/office/officeart/2005/8/layout/hierarchy3"/>
    <dgm:cxn modelId="{45843A6B-6C16-4960-AC96-0726EB0DE7BE}" type="presOf" srcId="{C63757D4-1315-4EE8-8868-F3E9EC60515A}" destId="{3171F707-7BAE-44F3-B3ED-7B4CB185B6A6}" srcOrd="0" destOrd="2" presId="urn:microsoft.com/office/officeart/2005/8/layout/hierarchy3"/>
    <dgm:cxn modelId="{1A3FEC38-16D9-4485-92E5-993A089D654F}" srcId="{75EAC5BE-973E-4631-BBA5-CF73B6065590}" destId="{4E80DED2-C4F0-479B-9654-F0B2E08BEA9F}" srcOrd="1" destOrd="0" parTransId="{92FB47D8-1080-4E02-98D2-159081C885FF}" sibTransId="{4E953830-AC75-442E-9BD1-6CA891051C27}"/>
    <dgm:cxn modelId="{5BD7140C-39FE-49E8-A044-7BCF19EEDDAA}" type="presOf" srcId="{673C68A9-8242-4E8D-BB06-0A000F314742}" destId="{1759FA6B-DA56-45B3-9E1A-E77ED359C92D}" srcOrd="0" destOrd="8" presId="urn:microsoft.com/office/officeart/2005/8/layout/hierarchy3"/>
    <dgm:cxn modelId="{CD266680-F782-46E8-B9BA-D48675D5013E}" srcId="{75EAC5BE-973E-4631-BBA5-CF73B6065590}" destId="{E30FF0E4-D8F6-44E2-97CF-3E4A6F0B22F5}" srcOrd="6" destOrd="0" parTransId="{C3B5E398-0538-4937-B375-FB253FE4CC8C}" sibTransId="{57ABE3B8-B38A-44B5-824B-3DEA5D76BF3F}"/>
    <dgm:cxn modelId="{C326A2B3-3EBA-4AF8-B671-0D8F74A983CA}" type="presOf" srcId="{A1380CCB-30F3-4786-AAE8-5870E2559E51}" destId="{02E63B73-E587-4FAC-B4EA-0D47AEE55054}" srcOrd="0" destOrd="1" presId="urn:microsoft.com/office/officeart/2005/8/layout/hierarchy3"/>
    <dgm:cxn modelId="{C34D5A44-6754-439E-9C30-E9C0B85EF506}" type="presOf" srcId="{4029BEA6-D800-4BEA-872B-A7B070F3735D}" destId="{B77412DA-E1AF-4741-882F-57B1E6921160}" srcOrd="0" destOrd="0" presId="urn:microsoft.com/office/officeart/2005/8/layout/hierarchy3"/>
    <dgm:cxn modelId="{4F4C79F3-9F8E-40A2-8DE7-5E072F7803ED}" type="presOf" srcId="{D53C31A7-E4DC-461A-A942-3402544CC6BC}" destId="{3171F707-7BAE-44F3-B3ED-7B4CB185B6A6}" srcOrd="0" destOrd="6" presId="urn:microsoft.com/office/officeart/2005/8/layout/hierarchy3"/>
    <dgm:cxn modelId="{36217E0B-A28F-4F84-9312-E69BACC98C58}" type="presOf" srcId="{5E5E0B1B-0944-4E5E-9727-6C140C09F39A}" destId="{B77412DA-E1AF-4741-882F-57B1E6921160}" srcOrd="0" destOrd="6" presId="urn:microsoft.com/office/officeart/2005/8/layout/hierarchy3"/>
    <dgm:cxn modelId="{47851A56-5E91-4B84-B510-0C1DC8559004}" srcId="{DF9E01E0-4716-4175-8BA0-7E8097056BF0}" destId="{D440947C-500D-42BB-923C-4EE4C66247D5}" srcOrd="2" destOrd="0" parTransId="{EDC9A411-BDC3-492F-9C48-2AEEDA01F2CA}" sibTransId="{45BD0E0C-550E-4BF9-9E6D-25DAA47FDEB6}"/>
    <dgm:cxn modelId="{6A21AA6D-5093-4EBC-825C-FA71D235952C}" srcId="{EC8631B8-A347-4BBA-AEBD-CCD2E5543B53}" destId="{693E3166-42F8-4EA3-952A-C1E929AF10F4}" srcOrd="7" destOrd="0" parTransId="{CED517F4-89EB-462C-B8E9-E497FF4C9630}" sibTransId="{31592921-BDC4-4BDA-BF1A-C0AD0B1BF37C}"/>
    <dgm:cxn modelId="{2C5E8CD6-B243-40D3-9875-E181C3EB307F}" srcId="{B29F26E2-FC81-47F4-B203-6B4390EB2FB2}" destId="{ED3D6E99-F72A-4AAB-887D-90BCF8A7C7BB}" srcOrd="11" destOrd="0" parTransId="{9A96FF6D-C37B-4CF5-8C68-2A2D86F59FEC}" sibTransId="{33DE9E26-24E9-4483-B073-CA2A3F38AE4C}"/>
    <dgm:cxn modelId="{50E68C74-9E6A-4477-9A5B-10F9CAF612DA}" srcId="{75EAC5BE-973E-4631-BBA5-CF73B6065590}" destId="{EA1C6722-9B5F-4AE0-B695-C98DA2D4B437}" srcOrd="2" destOrd="0" parTransId="{117BC6FD-CF57-4EAE-BD3E-55AC4CF7CF1B}" sibTransId="{CB277AE6-D494-400A-9EBA-F813E7EFA5EC}"/>
    <dgm:cxn modelId="{7E222E08-1001-4C0B-9BB2-E10AA42B545B}" type="presOf" srcId="{4287E6FA-F6FE-48FB-BFD2-BBE2B759AC46}" destId="{9C48A169-C699-4AEB-BE00-0749A20A3695}" srcOrd="0" destOrd="0" presId="urn:microsoft.com/office/officeart/2005/8/layout/hierarchy3"/>
    <dgm:cxn modelId="{A744290A-85EB-429D-B2CE-52C3096F114F}" type="presOf" srcId="{23F334EF-D64D-4330-963D-DE061A9252A4}" destId="{599E3FA5-3E0E-42CB-AF30-1215475921C7}" srcOrd="0" destOrd="9" presId="urn:microsoft.com/office/officeart/2005/8/layout/hierarchy3"/>
    <dgm:cxn modelId="{E7FB7DE9-FE1D-4D6E-8D08-21A631F4F4C0}" srcId="{75EAC5BE-973E-4631-BBA5-CF73B6065590}" destId="{23F334EF-D64D-4330-963D-DE061A9252A4}" srcOrd="8" destOrd="0" parTransId="{4A243BD7-0996-4A19-8374-1038C8EC5688}" sibTransId="{25F83177-C3F4-4A1C-B2EA-6D60286879D9}"/>
    <dgm:cxn modelId="{92F5ED09-0637-4663-9A08-A989957BE32E}" type="presOf" srcId="{837DAE2D-790A-4E14-9937-053385C6490D}" destId="{1759FA6B-DA56-45B3-9E1A-E77ED359C92D}" srcOrd="0" destOrd="3" presId="urn:microsoft.com/office/officeart/2005/8/layout/hierarchy3"/>
    <dgm:cxn modelId="{EF76241F-5B3C-43C0-9DE3-C5192C90D363}" srcId="{820964F9-B237-4F28-B9FB-72DEC11F8D8B}" destId="{CD8336F3-C36E-4354-BC87-94407AD20DAD}" srcOrd="6" destOrd="0" parTransId="{C561F037-7D51-4396-80AE-F3E9104674F1}" sibTransId="{AC779DB6-E01C-4F30-941D-505E572FE6E8}"/>
    <dgm:cxn modelId="{0DE80EB7-EEBE-4BCF-B905-F64851F47F96}" srcId="{3201C582-771D-47DF-9C39-5E7C2F24B6E3}" destId="{DEB1C289-529E-4F3D-824B-7976561D6ABD}" srcOrd="5" destOrd="0" parTransId="{D94E57FC-4822-4196-88D5-1A2497FF9B6A}" sibTransId="{131EDF70-C9BB-47B7-8AD3-B8812A31644C}"/>
    <dgm:cxn modelId="{3672D21A-2F5A-4A6B-8F05-0E132C94C996}" srcId="{3201C582-771D-47DF-9C39-5E7C2F24B6E3}" destId="{3D5043E5-2F93-4201-A206-7CD8EC679904}" srcOrd="0" destOrd="0" parTransId="{05764366-3823-4811-A4CE-E85201F2537C}" sibTransId="{36551E84-32FF-4393-9711-906CF5CDB9FA}"/>
    <dgm:cxn modelId="{9C9122B3-92C2-4CD5-96D2-D65F8F4A72F5}" srcId="{75EAC5BE-973E-4631-BBA5-CF73B6065590}" destId="{F38A3C38-E041-4430-8C01-A7B9BCA62726}" srcOrd="5" destOrd="0" parTransId="{A83D30E0-5B9F-40FE-B95B-6EBE6BCFDBF8}" sibTransId="{2298558D-B15F-4B5B-A38A-C7F8A3D69509}"/>
    <dgm:cxn modelId="{61ECC0BD-8E74-47DC-8253-477603AF7E45}" type="presOf" srcId="{12370A4A-CF34-4219-AAAE-C1B200F7653F}" destId="{02E63B73-E587-4FAC-B4EA-0D47AEE55054}" srcOrd="0" destOrd="13" presId="urn:microsoft.com/office/officeart/2005/8/layout/hierarchy3"/>
    <dgm:cxn modelId="{4CAF6187-E121-4FEA-9D77-857AE3020EE5}" srcId="{2C7E25A7-A183-4E8C-957E-2F714F6BC07A}" destId="{C1A450FD-1E5C-409E-9041-CFA746938B59}" srcOrd="3" destOrd="0" parTransId="{DAE9E950-9442-46B6-B393-7E99187A98D1}" sibTransId="{7CCD1858-FABF-4E7A-B287-C60BDF5BE014}"/>
    <dgm:cxn modelId="{FA5C486E-F1A9-4D93-B9C5-4007183C9075}" type="presOf" srcId="{8A500D88-3648-45CB-B1B6-506BDBE368FC}" destId="{3D9FE096-E5F3-41CC-B499-C35A487D0C08}" srcOrd="0" destOrd="1" presId="urn:microsoft.com/office/officeart/2005/8/layout/hierarchy3"/>
    <dgm:cxn modelId="{8EF43255-5120-4A18-9D27-F5EAFCB67F19}" type="presOf" srcId="{BE1F7A6D-AAB4-49FD-AB7A-5B7D6B015785}" destId="{02E63B73-E587-4FAC-B4EA-0D47AEE55054}" srcOrd="0" destOrd="4" presId="urn:microsoft.com/office/officeart/2005/8/layout/hierarchy3"/>
    <dgm:cxn modelId="{B41C0828-8095-443D-B1BC-7D739101C17F}" srcId="{CDC599CC-7B15-43FC-8292-280174B3306C}" destId="{42794BD3-C9E5-43B6-8596-7DA8EBBDB482}" srcOrd="1" destOrd="0" parTransId="{DF5813BE-9FA3-485B-8B4E-EC34C6F35E92}" sibTransId="{08A44B69-8D2B-4D61-BB63-70EE9D5AC9D4}"/>
    <dgm:cxn modelId="{79ABBF15-E2EF-4066-86D6-67F6FD85AD6D}" type="presOf" srcId="{C934307B-1F37-4EC1-A371-6AA4518434F2}" destId="{599E3FA5-3E0E-42CB-AF30-1215475921C7}" srcOrd="0" destOrd="11" presId="urn:microsoft.com/office/officeart/2005/8/layout/hierarchy3"/>
    <dgm:cxn modelId="{7AA8ED4C-C952-45EE-ABD5-55DEAFE19EC3}" type="presOf" srcId="{E2824AEB-1269-4A7D-A72F-09CC6750FBEB}" destId="{6AC13E99-D350-48D7-A204-48AAF789CAA1}" srcOrd="0" destOrd="3" presId="urn:microsoft.com/office/officeart/2005/8/layout/hierarchy3"/>
    <dgm:cxn modelId="{AEF196E1-F7F1-4765-8699-36B351770C10}" type="presOf" srcId="{3056E8D4-6654-4FB7-9B12-0DDEA0F9CB61}" destId="{B77412DA-E1AF-4741-882F-57B1E6921160}" srcOrd="0" destOrd="2" presId="urn:microsoft.com/office/officeart/2005/8/layout/hierarchy3"/>
    <dgm:cxn modelId="{49044115-91F8-42D9-BA76-34F3F619EAC4}" srcId="{EFD965E5-05C8-41B4-A354-3CA1F99E7379}" destId="{820964F9-B237-4F28-B9FB-72DEC11F8D8B}" srcOrd="0" destOrd="0" parTransId="{EE994DFB-227A-417C-BE8C-0E19D6A902F4}" sibTransId="{15D5F73F-6EE8-48DA-96F1-B699EF93AF69}"/>
    <dgm:cxn modelId="{AD01629E-9014-41A2-878F-D9ABBD1EC740}" type="presOf" srcId="{1D981FE3-232C-4967-BD9F-59EB19DF2B2C}" destId="{82A5AFC9-ADB8-4ABE-9BBD-1A83CD1B9809}" srcOrd="0" destOrd="0" presId="urn:microsoft.com/office/officeart/2005/8/layout/hierarchy3"/>
    <dgm:cxn modelId="{05434095-43D7-4C9C-84E3-6D0A7F0A51FA}" srcId="{EC8631B8-A347-4BBA-AEBD-CCD2E5543B53}" destId="{EABB0E89-C741-43B8-A070-F9EBB0F10EAE}" srcOrd="3" destOrd="0" parTransId="{2689CC1A-E455-4470-BB84-1901B75B6091}" sibTransId="{F5EEF996-FE6C-437B-A69A-E250F35FEE2C}"/>
    <dgm:cxn modelId="{1180F619-DEF0-46FE-8207-D9DC848E0B8F}" type="presOf" srcId="{63E43EE6-7349-4D09-9659-24913618FFBD}" destId="{6AC13E99-D350-48D7-A204-48AAF789CAA1}" srcOrd="0" destOrd="9" presId="urn:microsoft.com/office/officeart/2005/8/layout/hierarchy3"/>
    <dgm:cxn modelId="{3A802978-89BA-4AC4-A118-781C5B943A55}" type="presOf" srcId="{AD8ECA01-036A-4DB0-B820-C471B7B007DA}" destId="{6AC13E99-D350-48D7-A204-48AAF789CAA1}" srcOrd="0" destOrd="7" presId="urn:microsoft.com/office/officeart/2005/8/layout/hierarchy3"/>
    <dgm:cxn modelId="{869B8D0D-5E53-4566-BC58-F6B2904DCBA4}" type="presOf" srcId="{A9129F8B-BD03-47AB-B4B3-FFAD3A6AE1F5}" destId="{B77412DA-E1AF-4741-882F-57B1E6921160}" srcOrd="0" destOrd="4" presId="urn:microsoft.com/office/officeart/2005/8/layout/hierarchy3"/>
    <dgm:cxn modelId="{C336DDFF-BE51-4C99-B2CF-950B69F130C3}" srcId="{3201C582-771D-47DF-9C39-5E7C2F24B6E3}" destId="{673C68A9-8242-4E8D-BB06-0A000F314742}" srcOrd="7" destOrd="0" parTransId="{1FE1E12E-835A-4412-B68E-F10C1B1AA8EF}" sibTransId="{E43001D4-FC02-479B-A094-5ECD5CE95096}"/>
    <dgm:cxn modelId="{2610B966-B152-4F65-98F6-ECF9D4110CA7}" type="presOf" srcId="{EE994DFB-227A-417C-BE8C-0E19D6A902F4}" destId="{C0CF87BB-C88E-45B5-B767-3FDCE0D6F4A2}" srcOrd="0" destOrd="0" presId="urn:microsoft.com/office/officeart/2005/8/layout/hierarchy3"/>
    <dgm:cxn modelId="{9CC9C22C-E2DC-41F3-9F34-AF8356D17FB3}" type="presOf" srcId="{DF9E01E0-4716-4175-8BA0-7E8097056BF0}" destId="{BEF9B92A-E6AE-48BB-8C08-CE6FA33E7AB1}" srcOrd="0" destOrd="0" presId="urn:microsoft.com/office/officeart/2005/8/layout/hierarchy3"/>
    <dgm:cxn modelId="{1ED3987C-D8BB-4BB2-9AC5-2CA720BA8987}" type="presOf" srcId="{16A0705C-1F49-41D2-A96D-3F8037914240}" destId="{1759FA6B-DA56-45B3-9E1A-E77ED359C92D}" srcOrd="0" destOrd="4" presId="urn:microsoft.com/office/officeart/2005/8/layout/hierarchy3"/>
    <dgm:cxn modelId="{6EF2CBE1-18C7-4D3A-B541-263955ADD354}" srcId="{75EAC5BE-973E-4631-BBA5-CF73B6065590}" destId="{273E9B5C-C0CD-49C4-AC9B-E05CC84FCFC1}" srcOrd="0" destOrd="0" parTransId="{7549639F-F6E0-4524-BB43-DEAC83C415B5}" sibTransId="{806B66D2-9F91-4689-B1FD-DCAAD2097077}"/>
    <dgm:cxn modelId="{9DA6891A-6341-41C6-80B7-D926442E19B9}" srcId="{3201C582-771D-47DF-9C39-5E7C2F24B6E3}" destId="{16A0705C-1F49-41D2-A96D-3F8037914240}" srcOrd="3" destOrd="0" parTransId="{38D58BC4-66D8-4C1D-B796-81E9F6CEEF9D}" sibTransId="{394080E7-00C0-4389-B25F-7F09F586FCDF}"/>
    <dgm:cxn modelId="{D780695C-F21C-4071-A1CE-EB1B08E3298D}" srcId="{2C7E25A7-A183-4E8C-957E-2F714F6BC07A}" destId="{8F30264A-E149-4940-93F6-AC90CC16F5A8}" srcOrd="0" destOrd="0" parTransId="{E580A855-2FD6-4F61-8D86-FB269AB2BC67}" sibTransId="{402B1975-F728-4165-B6C1-1413E0DDB795}"/>
    <dgm:cxn modelId="{DCC119D2-8204-4F1D-8BC7-2D9B6CBEF6DE}" type="presOf" srcId="{EFD965E5-05C8-41B4-A354-3CA1F99E7379}" destId="{B42FEBF1-38EC-41DD-9E11-853A9E74D051}" srcOrd="0" destOrd="0" presId="urn:microsoft.com/office/officeart/2005/8/layout/hierarchy3"/>
    <dgm:cxn modelId="{2BECBA97-88C6-4FEE-AA1D-F8C3B3297D99}" srcId="{2C7E25A7-A183-4E8C-957E-2F714F6BC07A}" destId="{63E43EE6-7349-4D09-9659-24913618FFBD}" srcOrd="8" destOrd="0" parTransId="{45879282-0281-4372-BD37-2A7B0F11150B}" sibTransId="{5C9E3BC3-2751-4390-BD3A-1E9E573D5237}"/>
    <dgm:cxn modelId="{B0D5F56D-2122-4D12-831C-D0C304C588A8}" type="presOf" srcId="{EFD965E5-05C8-41B4-A354-3CA1F99E7379}" destId="{484E839E-92C2-45C3-A360-814FEEC1079F}" srcOrd="1" destOrd="0" presId="urn:microsoft.com/office/officeart/2005/8/layout/hierarchy3"/>
    <dgm:cxn modelId="{4167FC74-0597-4E5D-A7EA-F9D35C95A0B7}" srcId="{75EAC5BE-973E-4631-BBA5-CF73B6065590}" destId="{3CCD2B70-4943-4779-8A48-78B463352EDD}" srcOrd="12" destOrd="0" parTransId="{FEAC4A4B-62B6-49E0-B91A-F77160035A91}" sibTransId="{BB93AAA7-4710-49DC-AA10-DAED38F39D57}"/>
    <dgm:cxn modelId="{2055228D-E1CF-4A71-B251-4D947224E71B}" srcId="{DF9E01E0-4716-4175-8BA0-7E8097056BF0}" destId="{1D981FE3-232C-4967-BD9F-59EB19DF2B2C}" srcOrd="0" destOrd="0" parTransId="{F5274A78-CBDC-4E97-B13F-2C32F776DC85}" sibTransId="{6866397A-84D4-43D6-861B-6506ED40A25F}"/>
    <dgm:cxn modelId="{E12162C2-30A4-4972-8A52-C90B2D15ACC7}" type="presOf" srcId="{B6277420-96F2-4E0A-A776-4BB11D6FC2AF}" destId="{6AC13E99-D350-48D7-A204-48AAF789CAA1}" srcOrd="0" destOrd="5" presId="urn:microsoft.com/office/officeart/2005/8/layout/hierarchy3"/>
    <dgm:cxn modelId="{B71A5C9B-73E8-4DE4-801B-1BE03A0FCC78}" srcId="{75EAC5BE-973E-4631-BBA5-CF73B6065590}" destId="{4AE9E035-49BF-4CD9-94F9-2EBCE480EAC5}" srcOrd="4" destOrd="0" parTransId="{6EFB95E6-0AFB-4355-8EB7-4A9C78C88A93}" sibTransId="{AA2F6EB0-C11D-4425-AD9B-8863F0E0A515}"/>
    <dgm:cxn modelId="{6DEB739A-E593-4966-A2F7-BA894DCE5E0B}" type="presOf" srcId="{4AE9E035-49BF-4CD9-94F9-2EBCE480EAC5}" destId="{599E3FA5-3E0E-42CB-AF30-1215475921C7}" srcOrd="0" destOrd="5" presId="urn:microsoft.com/office/officeart/2005/8/layout/hierarchy3"/>
    <dgm:cxn modelId="{852DFFFC-1C1E-485B-B467-783A827B9260}" srcId="{3201C582-771D-47DF-9C39-5E7C2F24B6E3}" destId="{837DAE2D-790A-4E14-9937-053385C6490D}" srcOrd="2" destOrd="0" parTransId="{B793F0A8-D7C0-4DD4-A6A2-A99BDEDEEB7F}" sibTransId="{C96D99B9-6BFF-4FC5-95EA-D4DB3E720EFA}"/>
    <dgm:cxn modelId="{BD56F601-9E48-49C9-BCD5-0A19A422B0CB}" srcId="{75EAC5BE-973E-4631-BBA5-CF73B6065590}" destId="{A85E85FD-B23F-450C-B5A4-7F937670B9F5}" srcOrd="3" destOrd="0" parTransId="{D5C90D15-10A4-4EE7-866D-D4FC3D37BFEA}" sibTransId="{02029872-E3A0-41ED-A442-35A2909F09A4}"/>
    <dgm:cxn modelId="{26994074-1D54-4832-B78A-F11699313484}" srcId="{75EAC5BE-973E-4631-BBA5-CF73B6065590}" destId="{69115A6B-3423-4607-85C9-AAD0AEEF9A35}" srcOrd="11" destOrd="0" parTransId="{23CA9AA5-5B19-4D1F-BDB4-4E1E848DC3EA}" sibTransId="{37141BEF-EE10-4E4A-8372-EC099F58A97C}"/>
    <dgm:cxn modelId="{B65D2F30-6AE5-425E-AF21-380C34AD21A5}" srcId="{EC8631B8-A347-4BBA-AEBD-CCD2E5543B53}" destId="{9024988A-FEDB-4F64-9AA4-F99A730F9089}" srcOrd="8" destOrd="0" parTransId="{98F1C778-67E2-4793-B309-89A26AF34767}" sibTransId="{C0D876AB-E3AA-44DC-8F88-999E84B1CEBA}"/>
    <dgm:cxn modelId="{9D827B41-6937-4394-BCB8-F03E5F2C8B8B}" type="presOf" srcId="{AE6CFD21-333B-4778-9992-F48200015791}" destId="{B77412DA-E1AF-4741-882F-57B1E6921160}" srcOrd="0" destOrd="3" presId="urn:microsoft.com/office/officeart/2005/8/layout/hierarchy3"/>
    <dgm:cxn modelId="{6AC98CD9-ECE9-4DC4-A0D8-F63CD6FAECA0}" type="presOf" srcId="{49753F08-5175-4882-BE21-6E0D515FCF6A}" destId="{6AC13E99-D350-48D7-A204-48AAF789CAA1}" srcOrd="0" destOrd="6" presId="urn:microsoft.com/office/officeart/2005/8/layout/hierarchy3"/>
    <dgm:cxn modelId="{050326D4-2E00-42D2-8BA5-F3D9BCAF1A01}" type="presOf" srcId="{E6F9B8BC-402E-4830-A3BB-9A47757BEDFE}" destId="{599E3FA5-3E0E-42CB-AF30-1215475921C7}" srcOrd="0" destOrd="8" presId="urn:microsoft.com/office/officeart/2005/8/layout/hierarchy3"/>
    <dgm:cxn modelId="{8769AE77-5276-4BF7-86F0-0A838AFA64B3}" srcId="{4029BEA6-D800-4BEA-872B-A7B070F3735D}" destId="{5E5E0B1B-0944-4E5E-9727-6C140C09F39A}" srcOrd="5" destOrd="0" parTransId="{A39C9DAE-7156-4A1C-AAB8-067EC45AEB65}" sibTransId="{B204C293-AB0E-4277-A5D8-81F2E876E410}"/>
    <dgm:cxn modelId="{E6B59979-9DE7-44E0-B0EB-A92916F42231}" srcId="{75EAC5BE-973E-4631-BBA5-CF73B6065590}" destId="{20D8928A-E619-4BF6-9BCF-56413D3AA8D4}" srcOrd="9" destOrd="0" parTransId="{5FF23FAD-F45E-4E31-89E6-31C1FCF79E7C}" sibTransId="{527DEBC4-BB83-42B5-AE5F-A58B5E9F037C}"/>
    <dgm:cxn modelId="{AA97D396-FCE6-4F29-88C3-F932D1D4658A}" srcId="{4029BEA6-D800-4BEA-872B-A7B070F3735D}" destId="{AE6CFD21-333B-4778-9992-F48200015791}" srcOrd="2" destOrd="0" parTransId="{AEC84C30-3A6B-41B8-9FD4-6F72D7A42F70}" sibTransId="{4E1EB34F-0DC1-4ABC-9063-5B25BCDA3E14}"/>
    <dgm:cxn modelId="{6E75AC55-E386-4799-A902-D6356258C6DA}" srcId="{EFD965E5-05C8-41B4-A354-3CA1F99E7379}" destId="{B29F26E2-FC81-47F4-B203-6B4390EB2FB2}" srcOrd="1" destOrd="0" parTransId="{10955CDA-8457-4C66-8363-8E93AFEFB1B1}" sibTransId="{84E6A7F7-39E1-47BD-9DBC-8B1B1EAEFD9C}"/>
    <dgm:cxn modelId="{C03A4F85-13FC-4BEA-A17A-43F047A3BE60}" type="presOf" srcId="{073E6943-C087-41F3-BDFC-9970393356B7}" destId="{02E63B73-E587-4FAC-B4EA-0D47AEE55054}" srcOrd="0" destOrd="5" presId="urn:microsoft.com/office/officeart/2005/8/layout/hierarchy3"/>
    <dgm:cxn modelId="{FAE95317-3A70-40EE-8323-B1C5E3942240}" type="presOf" srcId="{A675834E-2C4F-4AF5-8C43-ABE5400BFF85}" destId="{4A9963F0-5888-4509-BEB0-DCDF2D1243D7}" srcOrd="1" destOrd="0" presId="urn:microsoft.com/office/officeart/2005/8/layout/hierarchy3"/>
    <dgm:cxn modelId="{9D7C13E9-91BB-4CBC-A4B2-1A94F1433F27}" type="presOf" srcId="{D440947C-500D-42BB-923C-4EE4C66247D5}" destId="{B179F9ED-7AD9-41C7-BC4A-2BCA76106EF1}" srcOrd="0" destOrd="0" presId="urn:microsoft.com/office/officeart/2005/8/layout/hierarchy3"/>
    <dgm:cxn modelId="{AC30FB2D-3A6E-4FB5-8D0B-89F58733D31B}" type="presOf" srcId="{C26D2CBD-E1EB-4626-95D2-093920492250}" destId="{3D9FE096-E5F3-41CC-B499-C35A487D0C08}" srcOrd="0" destOrd="5" presId="urn:microsoft.com/office/officeart/2005/8/layout/hierarchy3"/>
    <dgm:cxn modelId="{1F2D45F0-F3A0-4131-8C79-2BAF917D391F}" srcId="{B29F26E2-FC81-47F4-B203-6B4390EB2FB2}" destId="{A1380CCB-30F3-4786-AAE8-5870E2559E51}" srcOrd="0" destOrd="0" parTransId="{E068EB36-A1A9-439E-AC01-B8FA7B5963F2}" sibTransId="{57DF63FF-CCF8-4BCF-8364-B291C6D1359A}"/>
    <dgm:cxn modelId="{64C53189-90EC-4800-A6BA-F9D7E4992603}" type="presOf" srcId="{04CD79B4-D3A6-4396-99C2-07FA9947EAA9}" destId="{47592180-AEE8-4F96-B88A-0B7F71D57798}" srcOrd="0" destOrd="8" presId="urn:microsoft.com/office/officeart/2005/8/layout/hierarchy3"/>
    <dgm:cxn modelId="{C9A0CDB1-82AA-47E5-A1BA-446FB7CB695F}" type="presOf" srcId="{39AB0AC5-5AE2-4570-A4DC-5BE5BD3901E3}" destId="{B77412DA-E1AF-4741-882F-57B1E6921160}" srcOrd="0" destOrd="5" presId="urn:microsoft.com/office/officeart/2005/8/layout/hierarchy3"/>
    <dgm:cxn modelId="{9560E4DB-102E-49DB-BD70-023EBC10954F}" type="presOf" srcId="{C1A450FD-1E5C-409E-9041-CFA746938B59}" destId="{6AC13E99-D350-48D7-A204-48AAF789CAA1}" srcOrd="0" destOrd="4" presId="urn:microsoft.com/office/officeart/2005/8/layout/hierarchy3"/>
    <dgm:cxn modelId="{C938479A-9D04-46B1-A793-0EF174F79099}" type="presOf" srcId="{3C8211AB-9312-4B51-803C-4C4587DE5CDA}" destId="{02E63B73-E587-4FAC-B4EA-0D47AEE55054}" srcOrd="0" destOrd="11" presId="urn:microsoft.com/office/officeart/2005/8/layout/hierarchy3"/>
    <dgm:cxn modelId="{D191F5F7-4274-4A1F-9BE1-0707E705B568}" type="presOf" srcId="{B29F26E2-FC81-47F4-B203-6B4390EB2FB2}" destId="{02E63B73-E587-4FAC-B4EA-0D47AEE55054}" srcOrd="0" destOrd="0" presId="urn:microsoft.com/office/officeart/2005/8/layout/hierarchy3"/>
    <dgm:cxn modelId="{9A3CC2E4-1DE2-417E-9132-26C885B63251}" srcId="{2C7E25A7-A183-4E8C-957E-2F714F6BC07A}" destId="{6927298B-F6A7-48A0-B795-4CB41E5B5051}" srcOrd="7" destOrd="0" parTransId="{98C9C974-62FE-48D1-8AA3-FEBB851B7E4F}" sibTransId="{D62289AD-6769-43EB-B2C7-0B28683A3349}"/>
    <dgm:cxn modelId="{BEF436C8-7D7A-4147-BC2D-2162878C5FE7}" type="presOf" srcId="{820964F9-B237-4F28-B9FB-72DEC11F8D8B}" destId="{47592180-AEE8-4F96-B88A-0B7F71D57798}" srcOrd="0" destOrd="0" presId="urn:microsoft.com/office/officeart/2005/8/layout/hierarchy3"/>
    <dgm:cxn modelId="{50CA1C6C-0512-4F2A-887E-8CBB163B13B6}" type="presOf" srcId="{EFFCB886-5446-470A-97CA-CA42B934E5A5}" destId="{02E63B73-E587-4FAC-B4EA-0D47AEE55054}" srcOrd="0" destOrd="6" presId="urn:microsoft.com/office/officeart/2005/8/layout/hierarchy3"/>
    <dgm:cxn modelId="{6903FB2C-BAF3-4403-86EE-FB123F57D2AF}" type="presOf" srcId="{EABB0E89-C741-43B8-A070-F9EBB0F10EAE}" destId="{3171F707-7BAE-44F3-B3ED-7B4CB185B6A6}" srcOrd="0" destOrd="4" presId="urn:microsoft.com/office/officeart/2005/8/layout/hierarchy3"/>
    <dgm:cxn modelId="{B1ABE0B3-B6C3-44B0-B61A-B6402180F193}" type="presOf" srcId="{88C33D6A-2BF6-4E65-B168-C637E2F3FD2E}" destId="{02E63B73-E587-4FAC-B4EA-0D47AEE55054}" srcOrd="0" destOrd="10" presId="urn:microsoft.com/office/officeart/2005/8/layout/hierarchy3"/>
    <dgm:cxn modelId="{442F9D80-F4E2-4974-9F39-DC7EB58BA939}" srcId="{EC8631B8-A347-4BBA-AEBD-CCD2E5543B53}" destId="{8E3D8914-70E8-44D0-957E-12A43D5E02D9}" srcOrd="4" destOrd="0" parTransId="{31C1685E-A010-49C2-AAFB-D9501B96AF04}" sibTransId="{391F98B7-54E8-4992-82A6-4B1F9AFB1179}"/>
    <dgm:cxn modelId="{1D467419-FBD1-4DBE-B056-19C1689646BA}" type="presOf" srcId="{262777C3-95AC-4278-9E30-2A3CC2ABF535}" destId="{1759FA6B-DA56-45B3-9E1A-E77ED359C92D}" srcOrd="0" destOrd="2" presId="urn:microsoft.com/office/officeart/2005/8/layout/hierarchy3"/>
    <dgm:cxn modelId="{A6D8FE9A-20DD-4113-95FA-EF838A985FC6}" type="presOf" srcId="{20D8928A-E619-4BF6-9BCF-56413D3AA8D4}" destId="{599E3FA5-3E0E-42CB-AF30-1215475921C7}" srcOrd="0" destOrd="10" presId="urn:microsoft.com/office/officeart/2005/8/layout/hierarchy3"/>
    <dgm:cxn modelId="{BB21C631-B8AA-44AD-AD23-C85EBF68BE28}" type="presOf" srcId="{DEB1C289-529E-4F3D-824B-7976561D6ABD}" destId="{1759FA6B-DA56-45B3-9E1A-E77ED359C92D}" srcOrd="0" destOrd="6" presId="urn:microsoft.com/office/officeart/2005/8/layout/hierarchy3"/>
    <dgm:cxn modelId="{9B62242F-15B7-4006-8233-B764509CEE4D}" type="presOf" srcId="{69115A6B-3423-4607-85C9-AAD0AEEF9A35}" destId="{599E3FA5-3E0E-42CB-AF30-1215475921C7}" srcOrd="0" destOrd="12" presId="urn:microsoft.com/office/officeart/2005/8/layout/hierarchy3"/>
    <dgm:cxn modelId="{A973A6B0-DEE2-4676-8513-7F7A46A1D594}" srcId="{3201C582-771D-47DF-9C39-5E7C2F24B6E3}" destId="{F75BB2B9-FED8-407C-BC42-738C4A393DE9}" srcOrd="6" destOrd="0" parTransId="{B80B8B93-E0B3-42D2-8576-4319CFE9B986}" sibTransId="{6EEB9025-DA3E-465E-AE97-AE4C690AB792}"/>
    <dgm:cxn modelId="{D0F7C06D-64EF-40B2-9FA8-1DD180D21B53}" srcId="{4029BEA6-D800-4BEA-872B-A7B070F3735D}" destId="{A0D8940F-D9B4-4E23-9B0B-F7E9C44FAA25}" srcOrd="7" destOrd="0" parTransId="{47C9CFDC-FEFD-4046-9337-A0A6004A4EB8}" sibTransId="{C6FA33DD-5106-46F5-AED4-FDE1B23EA5D6}"/>
    <dgm:cxn modelId="{AFDB38E2-C02B-48E0-8A48-85D77CAB6A9C}" type="presOf" srcId="{CDC599CC-7B15-43FC-8292-280174B3306C}" destId="{3D9FE096-E5F3-41CC-B499-C35A487D0C08}" srcOrd="0" destOrd="0" presId="urn:microsoft.com/office/officeart/2005/8/layout/hierarchy3"/>
    <dgm:cxn modelId="{FAC5939F-8918-4CC2-B797-81CBECB47143}" srcId="{EC8631B8-A347-4BBA-AEBD-CCD2E5543B53}" destId="{B22A358A-B51F-43DB-8209-34A010F28323}" srcOrd="0" destOrd="0" parTransId="{149EB339-3EEE-40DE-AAD5-392AEB12EE48}" sibTransId="{67208E64-C4CD-4598-98BE-BDF17F1FF886}"/>
    <dgm:cxn modelId="{2D0A0F0A-AA13-4177-A158-3B2C03E84EBE}" srcId="{B29F26E2-FC81-47F4-B203-6B4390EB2FB2}" destId="{88C33D6A-2BF6-4E65-B168-C637E2F3FD2E}" srcOrd="9" destOrd="0" parTransId="{5054E22D-2882-4187-BB2C-4B1486C4955A}" sibTransId="{854BD315-8AA4-4D2A-A18D-2C9456ADBCFC}"/>
    <dgm:cxn modelId="{D662115E-895B-4F73-9021-A80C6E2F01D9}" srcId="{B29F26E2-FC81-47F4-B203-6B4390EB2FB2}" destId="{5A960036-7F60-4B10-BD90-45C41A9D49E4}" srcOrd="1" destOrd="0" parTransId="{B3A89B51-8C68-49A3-843A-95F8FDF14B7E}" sibTransId="{977FC7F7-34A9-4EA4-B5B2-C8D24FF3920D}"/>
    <dgm:cxn modelId="{0B50B64A-18EE-49B1-9985-6EC1BE82142F}" type="presOf" srcId="{2C7E25A7-A183-4E8C-957E-2F714F6BC07A}" destId="{6AC13E99-D350-48D7-A204-48AAF789CAA1}" srcOrd="0" destOrd="0" presId="urn:microsoft.com/office/officeart/2005/8/layout/hierarchy3"/>
    <dgm:cxn modelId="{D93177FA-1B5D-47EC-8E84-CB426AE3D384}" type="presOf" srcId="{D440947C-500D-42BB-923C-4EE4C66247D5}" destId="{E2345F7B-8CEA-4A0B-997B-583257EB4C70}" srcOrd="1" destOrd="0" presId="urn:microsoft.com/office/officeart/2005/8/layout/hierarchy3"/>
    <dgm:cxn modelId="{7D235288-D2B0-4AB8-80DC-E1D42D81A3C4}" type="presOf" srcId="{28F01BEB-1FF1-4854-ADA7-361BAE6D92AD}" destId="{02E63B73-E587-4FAC-B4EA-0D47AEE55054}" srcOrd="0" destOrd="8" presId="urn:microsoft.com/office/officeart/2005/8/layout/hierarchy3"/>
    <dgm:cxn modelId="{FC14ECB6-D24E-4490-A209-335A392169FF}" type="presOf" srcId="{1D981FE3-232C-4967-BD9F-59EB19DF2B2C}" destId="{E0C2830A-4A61-4E35-8677-68E9DE3F778A}" srcOrd="1" destOrd="0" presId="urn:microsoft.com/office/officeart/2005/8/layout/hierarchy3"/>
    <dgm:cxn modelId="{17C5C4FB-0570-4C3E-896C-227A37F98547}" type="presOf" srcId="{ED3D6E99-F72A-4AAB-887D-90BCF8A7C7BB}" destId="{02E63B73-E587-4FAC-B4EA-0D47AEE55054}" srcOrd="0" destOrd="12" presId="urn:microsoft.com/office/officeart/2005/8/layout/hierarchy3"/>
    <dgm:cxn modelId="{C3F3570B-0F7E-43B9-AC39-1E260D9245B6}" type="presOf" srcId="{6927298B-F6A7-48A0-B795-4CB41E5B5051}" destId="{6AC13E99-D350-48D7-A204-48AAF789CAA1}" srcOrd="0" destOrd="8" presId="urn:microsoft.com/office/officeart/2005/8/layout/hierarchy3"/>
    <dgm:cxn modelId="{4A5FE6B6-3DF1-49BA-9C46-BB49120B26BE}" type="presOf" srcId="{8F30264A-E149-4940-93F6-AC90CC16F5A8}" destId="{6AC13E99-D350-48D7-A204-48AAF789CAA1}" srcOrd="0" destOrd="1" presId="urn:microsoft.com/office/officeart/2005/8/layout/hierarchy3"/>
    <dgm:cxn modelId="{7F09D42F-1085-40BF-8C2F-AA024D5248E0}" type="presOf" srcId="{8E3D8914-70E8-44D0-957E-12A43D5E02D9}" destId="{3171F707-7BAE-44F3-B3ED-7B4CB185B6A6}" srcOrd="0" destOrd="5" presId="urn:microsoft.com/office/officeart/2005/8/layout/hierarchy3"/>
    <dgm:cxn modelId="{BCBE8166-94C0-4E86-BF96-AD2D9668B717}" type="presOf" srcId="{DCE8C1E3-240E-430C-BA6B-74535171F99E}" destId="{B77412DA-E1AF-4741-882F-57B1E6921160}" srcOrd="0" destOrd="7" presId="urn:microsoft.com/office/officeart/2005/8/layout/hierarchy3"/>
    <dgm:cxn modelId="{F0F9C7A7-7765-415A-9787-DE3CF1C4BF0C}" type="presOf" srcId="{693E3166-42F8-4EA3-952A-C1E929AF10F4}" destId="{3171F707-7BAE-44F3-B3ED-7B4CB185B6A6}" srcOrd="0" destOrd="8" presId="urn:microsoft.com/office/officeart/2005/8/layout/hierarchy3"/>
    <dgm:cxn modelId="{250FB1B2-9791-4833-9E66-C451542337B5}" type="presOf" srcId="{3201C582-771D-47DF-9C39-5E7C2F24B6E3}" destId="{1759FA6B-DA56-45B3-9E1A-E77ED359C92D}" srcOrd="0" destOrd="0" presId="urn:microsoft.com/office/officeart/2005/8/layout/hierarchy3"/>
    <dgm:cxn modelId="{EB33F194-F8CA-41B7-AA7F-63F90E1DDB2B}" type="presOf" srcId="{74658F46-39E6-4503-8E41-D3EA943B3900}" destId="{47592180-AEE8-4F96-B88A-0B7F71D57798}" srcOrd="0" destOrd="6" presId="urn:microsoft.com/office/officeart/2005/8/layout/hierarchy3"/>
    <dgm:cxn modelId="{6AE276EB-AC3A-46B9-8185-65154965C84C}" type="presOf" srcId="{044D0540-63B9-412D-AF74-52E4FAF2FE75}" destId="{02E63B73-E587-4FAC-B4EA-0D47AEE55054}" srcOrd="0" destOrd="7" presId="urn:microsoft.com/office/officeart/2005/8/layout/hierarchy3"/>
    <dgm:cxn modelId="{26E6C3F1-A3F9-4849-8620-3AC1266F6756}" srcId="{CDC599CC-7B15-43FC-8292-280174B3306C}" destId="{8A500D88-3648-45CB-B1B6-506BDBE368FC}" srcOrd="0" destOrd="0" parTransId="{B1A5DFAD-3E38-4678-8E1C-52EFB8336966}" sibTransId="{7FAF80B8-8082-48FE-A225-29F770A98782}"/>
    <dgm:cxn modelId="{F147AD43-F2BE-4325-B238-1AA7BCF2792E}" type="presOf" srcId="{88F4A293-D511-41BD-B4FD-CD94982F3D95}" destId="{6AC13E99-D350-48D7-A204-48AAF789CAA1}" srcOrd="0" destOrd="2" presId="urn:microsoft.com/office/officeart/2005/8/layout/hierarchy3"/>
    <dgm:cxn modelId="{9DB3B38A-F643-42F3-A4A3-DB0EAD7C6A7A}" srcId="{CDC599CC-7B15-43FC-8292-280174B3306C}" destId="{8B3C06FB-2BBB-4640-8BD7-852A8D2BC619}" srcOrd="3" destOrd="0" parTransId="{E2BC8580-FDE1-4E29-9185-2F91616DDCC2}" sibTransId="{08DC1947-C617-49B3-B257-CC69E6F267E8}"/>
    <dgm:cxn modelId="{8C650F27-911A-4796-AE80-5FD5F58B718C}" type="presOf" srcId="{3EF2450C-6564-457C-8B7E-31E845258FD7}" destId="{1759FA6B-DA56-45B3-9E1A-E77ED359C92D}" srcOrd="0" destOrd="5" presId="urn:microsoft.com/office/officeart/2005/8/layout/hierarchy3"/>
    <dgm:cxn modelId="{B6B4B7AC-40D4-4AE9-9C1A-553792834CD8}" type="presOf" srcId="{12D94C5A-A395-4630-862B-F94CD63BC63C}" destId="{3D9FE096-E5F3-41CC-B499-C35A487D0C08}" srcOrd="0" destOrd="3" presId="urn:microsoft.com/office/officeart/2005/8/layout/hierarchy3"/>
    <dgm:cxn modelId="{A9BDF0D0-FE17-412F-B383-3BE5F22890BF}" srcId="{DF9E01E0-4716-4175-8BA0-7E8097056BF0}" destId="{A675834E-2C4F-4AF5-8C43-ABE5400BFF85}" srcOrd="3" destOrd="0" parTransId="{A0DED7FA-D2B9-4305-B62C-70B09794CE4B}" sibTransId="{761F46E0-59BE-4046-9200-B02CADD03001}"/>
    <dgm:cxn modelId="{B500CE78-964E-4BF0-B23A-014F78F87097}" srcId="{1D981FE3-232C-4967-BD9F-59EB19DF2B2C}" destId="{3201C582-771D-47DF-9C39-5E7C2F24B6E3}" srcOrd="0" destOrd="0" parTransId="{2A0B707B-B1B2-4071-B49C-CC1059160D55}" sibTransId="{8C45D569-3708-437B-AB61-0B65E5700213}"/>
    <dgm:cxn modelId="{1C7104A7-7C15-4D47-88E4-7E0CCCCA30CA}" srcId="{B29F26E2-FC81-47F4-B203-6B4390EB2FB2}" destId="{044D0540-63B9-412D-AF74-52E4FAF2FE75}" srcOrd="6" destOrd="0" parTransId="{D1760AED-F591-42A8-BBA8-DEF272817E88}" sibTransId="{390D384F-B2EC-400E-AC45-DCD7F51B1A3A}"/>
    <dgm:cxn modelId="{01C59CD1-A789-4EDB-BA03-9EA2BF0F2E6C}" type="presOf" srcId="{5A960036-7F60-4B10-BD90-45C41A9D49E4}" destId="{02E63B73-E587-4FAC-B4EA-0D47AEE55054}" srcOrd="0" destOrd="2" presId="urn:microsoft.com/office/officeart/2005/8/layout/hierarchy3"/>
    <dgm:cxn modelId="{378E17BC-65DB-4BB5-8786-84ADC32D32B7}" type="presOf" srcId="{6B3E56F4-3BA9-4A3B-B1EA-9C0302739D48}" destId="{6AC13E99-D350-48D7-A204-48AAF789CAA1}" srcOrd="0" destOrd="10" presId="urn:microsoft.com/office/officeart/2005/8/layout/hierarchy3"/>
    <dgm:cxn modelId="{219459E6-D58E-456C-A146-9916FB353C67}" srcId="{A675834E-2C4F-4AF5-8C43-ABE5400BFF85}" destId="{2C7E25A7-A183-4E8C-957E-2F714F6BC07A}" srcOrd="1" destOrd="0" parTransId="{53598BF9-97FA-43A0-9F8E-7BBE99E9ACDA}" sibTransId="{763F21FE-D489-4444-9A86-CBE0E33ECD0C}"/>
    <dgm:cxn modelId="{56B3A636-C69C-4475-8B11-AF2A13BA84EB}" type="presParOf" srcId="{BEF9B92A-E6AE-48BB-8C08-CE6FA33E7AB1}" destId="{EBFCBDF1-1939-4C96-BFC2-DDC70B2AE88A}" srcOrd="0" destOrd="0" presId="urn:microsoft.com/office/officeart/2005/8/layout/hierarchy3"/>
    <dgm:cxn modelId="{FD615CC0-C563-469E-B565-4DF84616A7A1}" type="presParOf" srcId="{EBFCBDF1-1939-4C96-BFC2-DDC70B2AE88A}" destId="{5F4FAC38-3C8C-4E35-98A9-9513663D2A52}" srcOrd="0" destOrd="0" presId="urn:microsoft.com/office/officeart/2005/8/layout/hierarchy3"/>
    <dgm:cxn modelId="{BC9D2926-BC59-4AD0-9401-F337D6E88608}" type="presParOf" srcId="{5F4FAC38-3C8C-4E35-98A9-9513663D2A52}" destId="{82A5AFC9-ADB8-4ABE-9BBD-1A83CD1B9809}" srcOrd="0" destOrd="0" presId="urn:microsoft.com/office/officeart/2005/8/layout/hierarchy3"/>
    <dgm:cxn modelId="{0E606F2E-A265-4A9C-81BE-62136F463A7F}" type="presParOf" srcId="{5F4FAC38-3C8C-4E35-98A9-9513663D2A52}" destId="{E0C2830A-4A61-4E35-8677-68E9DE3F778A}" srcOrd="1" destOrd="0" presId="urn:microsoft.com/office/officeart/2005/8/layout/hierarchy3"/>
    <dgm:cxn modelId="{A1AEA762-3AEB-4A13-A001-D22F9B0B8A78}" type="presParOf" srcId="{EBFCBDF1-1939-4C96-BFC2-DDC70B2AE88A}" destId="{4633DA95-5B86-413A-ADED-6A8F875F3EB8}" srcOrd="1" destOrd="0" presId="urn:microsoft.com/office/officeart/2005/8/layout/hierarchy3"/>
    <dgm:cxn modelId="{821B9AC4-D594-4D02-99E8-CC9441EE298E}" type="presParOf" srcId="{4633DA95-5B86-413A-ADED-6A8F875F3EB8}" destId="{01155117-6D39-4E71-B222-79040DA33BB3}" srcOrd="0" destOrd="0" presId="urn:microsoft.com/office/officeart/2005/8/layout/hierarchy3"/>
    <dgm:cxn modelId="{F980F1D5-599B-4E6F-91CE-FC2A03CE4553}" type="presParOf" srcId="{4633DA95-5B86-413A-ADED-6A8F875F3EB8}" destId="{1759FA6B-DA56-45B3-9E1A-E77ED359C92D}" srcOrd="1" destOrd="0" presId="urn:microsoft.com/office/officeart/2005/8/layout/hierarchy3"/>
    <dgm:cxn modelId="{ABB219D9-2062-4428-802E-2DE8018999D2}" type="presParOf" srcId="{4633DA95-5B86-413A-ADED-6A8F875F3EB8}" destId="{26E9EE67-DBB6-49F6-80A3-97BD87307A05}" srcOrd="2" destOrd="0" presId="urn:microsoft.com/office/officeart/2005/8/layout/hierarchy3"/>
    <dgm:cxn modelId="{9C7522B5-A648-4E68-B1B0-65F586DF8A7D}" type="presParOf" srcId="{4633DA95-5B86-413A-ADED-6A8F875F3EB8}" destId="{599E3FA5-3E0E-42CB-AF30-1215475921C7}" srcOrd="3" destOrd="0" presId="urn:microsoft.com/office/officeart/2005/8/layout/hierarchy3"/>
    <dgm:cxn modelId="{3D1C4D8A-6320-4206-BE5B-41F393E8011E}" type="presParOf" srcId="{BEF9B92A-E6AE-48BB-8C08-CE6FA33E7AB1}" destId="{CD736915-9176-4E17-BC6A-5B20BFCAD1B1}" srcOrd="1" destOrd="0" presId="urn:microsoft.com/office/officeart/2005/8/layout/hierarchy3"/>
    <dgm:cxn modelId="{BF703EAA-F80D-42D8-AA51-E553C2694EC0}" type="presParOf" srcId="{CD736915-9176-4E17-BC6A-5B20BFCAD1B1}" destId="{86B63BE4-D752-4540-B8A2-8515456DFBE9}" srcOrd="0" destOrd="0" presId="urn:microsoft.com/office/officeart/2005/8/layout/hierarchy3"/>
    <dgm:cxn modelId="{D219EB0F-1C42-4CF0-A008-9271B374CD17}" type="presParOf" srcId="{86B63BE4-D752-4540-B8A2-8515456DFBE9}" destId="{B42FEBF1-38EC-41DD-9E11-853A9E74D051}" srcOrd="0" destOrd="0" presId="urn:microsoft.com/office/officeart/2005/8/layout/hierarchy3"/>
    <dgm:cxn modelId="{93F95CA6-E5BC-414E-904B-D3038C4D38C0}" type="presParOf" srcId="{86B63BE4-D752-4540-B8A2-8515456DFBE9}" destId="{484E839E-92C2-45C3-A360-814FEEC1079F}" srcOrd="1" destOrd="0" presId="urn:microsoft.com/office/officeart/2005/8/layout/hierarchy3"/>
    <dgm:cxn modelId="{990A94DE-47DE-48A5-B8EE-90F6B1F6AFC0}" type="presParOf" srcId="{CD736915-9176-4E17-BC6A-5B20BFCAD1B1}" destId="{D875DD1A-25DE-424E-998E-D3E62F9D6BAC}" srcOrd="1" destOrd="0" presId="urn:microsoft.com/office/officeart/2005/8/layout/hierarchy3"/>
    <dgm:cxn modelId="{734C3A23-F28A-48FC-8DB0-74096025FD8B}" type="presParOf" srcId="{D875DD1A-25DE-424E-998E-D3E62F9D6BAC}" destId="{C0CF87BB-C88E-45B5-B767-3FDCE0D6F4A2}" srcOrd="0" destOrd="0" presId="urn:microsoft.com/office/officeart/2005/8/layout/hierarchy3"/>
    <dgm:cxn modelId="{B2A2FDDB-4669-4A8F-9544-981EE2368484}" type="presParOf" srcId="{D875DD1A-25DE-424E-998E-D3E62F9D6BAC}" destId="{47592180-AEE8-4F96-B88A-0B7F71D57798}" srcOrd="1" destOrd="0" presId="urn:microsoft.com/office/officeart/2005/8/layout/hierarchy3"/>
    <dgm:cxn modelId="{B426B9CB-B396-4BCD-8ED9-D74C2BE53753}" type="presParOf" srcId="{D875DD1A-25DE-424E-998E-D3E62F9D6BAC}" destId="{04173D18-F3C0-4041-A2BB-580284335509}" srcOrd="2" destOrd="0" presId="urn:microsoft.com/office/officeart/2005/8/layout/hierarchy3"/>
    <dgm:cxn modelId="{BBFCC15D-C4C7-461F-9B66-8F3EA913DA94}" type="presParOf" srcId="{D875DD1A-25DE-424E-998E-D3E62F9D6BAC}" destId="{02E63B73-E587-4FAC-B4EA-0D47AEE55054}" srcOrd="3" destOrd="0" presId="urn:microsoft.com/office/officeart/2005/8/layout/hierarchy3"/>
    <dgm:cxn modelId="{21DD98CF-9F59-449B-9553-20A829CB45BB}" type="presParOf" srcId="{BEF9B92A-E6AE-48BB-8C08-CE6FA33E7AB1}" destId="{11F6D86F-D9FC-42C2-B9BF-CFB77485DB5A}" srcOrd="2" destOrd="0" presId="urn:microsoft.com/office/officeart/2005/8/layout/hierarchy3"/>
    <dgm:cxn modelId="{0BD7E451-BB04-4B6E-85FA-D47431A00B54}" type="presParOf" srcId="{11F6D86F-D9FC-42C2-B9BF-CFB77485DB5A}" destId="{0A5726DE-480C-4112-9562-9EB4AD2E4AE3}" srcOrd="0" destOrd="0" presId="urn:microsoft.com/office/officeart/2005/8/layout/hierarchy3"/>
    <dgm:cxn modelId="{006FC343-97FB-4283-B46D-203FB69E7FCB}" type="presParOf" srcId="{0A5726DE-480C-4112-9562-9EB4AD2E4AE3}" destId="{B179F9ED-7AD9-41C7-BC4A-2BCA76106EF1}" srcOrd="0" destOrd="0" presId="urn:microsoft.com/office/officeart/2005/8/layout/hierarchy3"/>
    <dgm:cxn modelId="{3006DA75-796C-42E1-ACE4-F97B23E80942}" type="presParOf" srcId="{0A5726DE-480C-4112-9562-9EB4AD2E4AE3}" destId="{E2345F7B-8CEA-4A0B-997B-583257EB4C70}" srcOrd="1" destOrd="0" presId="urn:microsoft.com/office/officeart/2005/8/layout/hierarchy3"/>
    <dgm:cxn modelId="{3B952C4C-004B-4F1D-A2E2-436BB7A1FF7D}" type="presParOf" srcId="{11F6D86F-D9FC-42C2-B9BF-CFB77485DB5A}" destId="{38C52FDF-A0B3-4062-90A2-559912AEA114}" srcOrd="1" destOrd="0" presId="urn:microsoft.com/office/officeart/2005/8/layout/hierarchy3"/>
    <dgm:cxn modelId="{C4274747-547A-4735-9A30-6F989CD0429B}" type="presParOf" srcId="{38C52FDF-A0B3-4062-90A2-559912AEA114}" destId="{20EEC62E-DC1F-41FE-A15E-519CA30506E2}" srcOrd="0" destOrd="0" presId="urn:microsoft.com/office/officeart/2005/8/layout/hierarchy3"/>
    <dgm:cxn modelId="{BC3DAEC7-8BFE-42AC-ACD7-43FB23883655}" type="presParOf" srcId="{38C52FDF-A0B3-4062-90A2-559912AEA114}" destId="{3171F707-7BAE-44F3-B3ED-7B4CB185B6A6}" srcOrd="1" destOrd="0" presId="urn:microsoft.com/office/officeart/2005/8/layout/hierarchy3"/>
    <dgm:cxn modelId="{48BA33CE-DCE6-4EDF-80F3-9BDF54ED249C}" type="presParOf" srcId="{38C52FDF-A0B3-4062-90A2-559912AEA114}" destId="{9C48A169-C699-4AEB-BE00-0749A20A3695}" srcOrd="2" destOrd="0" presId="urn:microsoft.com/office/officeart/2005/8/layout/hierarchy3"/>
    <dgm:cxn modelId="{7787C41E-DA2A-4BB1-AEB5-7CF8BA755BF3}" type="presParOf" srcId="{38C52FDF-A0B3-4062-90A2-559912AEA114}" destId="{3D9FE096-E5F3-41CC-B499-C35A487D0C08}" srcOrd="3" destOrd="0" presId="urn:microsoft.com/office/officeart/2005/8/layout/hierarchy3"/>
    <dgm:cxn modelId="{0918CEA3-540B-4A49-9D68-1632A822425B}" type="presParOf" srcId="{BEF9B92A-E6AE-48BB-8C08-CE6FA33E7AB1}" destId="{4EA49BAF-3573-4211-8B44-6FA85D4D4A62}" srcOrd="3" destOrd="0" presId="urn:microsoft.com/office/officeart/2005/8/layout/hierarchy3"/>
    <dgm:cxn modelId="{3B71FF35-28F1-4D32-A940-91A17E449EEE}" type="presParOf" srcId="{4EA49BAF-3573-4211-8B44-6FA85D4D4A62}" destId="{F0E0029A-87D0-4DFF-926C-234B575D964E}" srcOrd="0" destOrd="0" presId="urn:microsoft.com/office/officeart/2005/8/layout/hierarchy3"/>
    <dgm:cxn modelId="{084A9A4A-8B6D-40CE-87A9-BBA4EB18CBFF}" type="presParOf" srcId="{F0E0029A-87D0-4DFF-926C-234B575D964E}" destId="{C1F705EE-5416-48EF-ADA8-AEE6902B093C}" srcOrd="0" destOrd="0" presId="urn:microsoft.com/office/officeart/2005/8/layout/hierarchy3"/>
    <dgm:cxn modelId="{5EE5ED33-FC8A-4762-9E4E-232A02093CB5}" type="presParOf" srcId="{F0E0029A-87D0-4DFF-926C-234B575D964E}" destId="{4A9963F0-5888-4509-BEB0-DCDF2D1243D7}" srcOrd="1" destOrd="0" presId="urn:microsoft.com/office/officeart/2005/8/layout/hierarchy3"/>
    <dgm:cxn modelId="{171D68B9-87E7-45B7-B157-737F1806DC10}" type="presParOf" srcId="{4EA49BAF-3573-4211-8B44-6FA85D4D4A62}" destId="{8C8B3DA7-72F0-4F4D-9BEB-847335602864}" srcOrd="1" destOrd="0" presId="urn:microsoft.com/office/officeart/2005/8/layout/hierarchy3"/>
    <dgm:cxn modelId="{D7F2AAA3-60F0-49AA-9742-DDAD16D7D1C7}" type="presParOf" srcId="{8C8B3DA7-72F0-4F4D-9BEB-847335602864}" destId="{D51C2115-EE9A-4B8D-9E07-5E0361FF32FD}" srcOrd="0" destOrd="0" presId="urn:microsoft.com/office/officeart/2005/8/layout/hierarchy3"/>
    <dgm:cxn modelId="{C80C85EA-02E2-49A1-A352-5D6AC72646D6}" type="presParOf" srcId="{8C8B3DA7-72F0-4F4D-9BEB-847335602864}" destId="{B77412DA-E1AF-4741-882F-57B1E6921160}" srcOrd="1" destOrd="0" presId="urn:microsoft.com/office/officeart/2005/8/layout/hierarchy3"/>
    <dgm:cxn modelId="{32D08F3A-D40A-49D2-AA14-24E91282D436}" type="presParOf" srcId="{8C8B3DA7-72F0-4F4D-9BEB-847335602864}" destId="{1C60D9E4-15D3-4C45-8AFD-164221B1EF95}" srcOrd="2" destOrd="0" presId="urn:microsoft.com/office/officeart/2005/8/layout/hierarchy3"/>
    <dgm:cxn modelId="{6B01C0E0-3CE9-4087-8102-1C6BD3DD5EB7}" type="presParOf" srcId="{8C8B3DA7-72F0-4F4D-9BEB-847335602864}" destId="{6AC13E99-D350-48D7-A204-48AAF789CAA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A003F1-1D16-4EBF-B0A1-D0A86A859C09}">
      <dsp:nvSpPr>
        <dsp:cNvPr id="0" name=""/>
        <dsp:cNvSpPr/>
      </dsp:nvSpPr>
      <dsp:spPr>
        <a:xfrm>
          <a:off x="3869860" y="911420"/>
          <a:ext cx="3124206" cy="811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397"/>
              </a:lnTo>
              <a:lnTo>
                <a:pt x="3124206" y="652397"/>
              </a:lnTo>
              <a:lnTo>
                <a:pt x="3124206" y="8118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40EB4-A889-47A4-80C2-53F99D17FF03}">
      <dsp:nvSpPr>
        <dsp:cNvPr id="0" name=""/>
        <dsp:cNvSpPr/>
      </dsp:nvSpPr>
      <dsp:spPr>
        <a:xfrm>
          <a:off x="3869860" y="911420"/>
          <a:ext cx="990601" cy="811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397"/>
              </a:lnTo>
              <a:lnTo>
                <a:pt x="990601" y="652397"/>
              </a:lnTo>
              <a:lnTo>
                <a:pt x="990601" y="8118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706A0-8601-45CC-95C6-73FACA2A8661}">
      <dsp:nvSpPr>
        <dsp:cNvPr id="0" name=""/>
        <dsp:cNvSpPr/>
      </dsp:nvSpPr>
      <dsp:spPr>
        <a:xfrm>
          <a:off x="2803066" y="911420"/>
          <a:ext cx="1066793" cy="811871"/>
        </a:xfrm>
        <a:custGeom>
          <a:avLst/>
          <a:gdLst/>
          <a:ahLst/>
          <a:cxnLst/>
          <a:rect l="0" t="0" r="0" b="0"/>
          <a:pathLst>
            <a:path>
              <a:moveTo>
                <a:pt x="1066793" y="0"/>
              </a:moveTo>
              <a:lnTo>
                <a:pt x="1066793" y="652397"/>
              </a:lnTo>
              <a:lnTo>
                <a:pt x="0" y="652397"/>
              </a:lnTo>
              <a:lnTo>
                <a:pt x="0" y="8118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53A3D5-E318-4B73-A9A9-FB2C6BFB5FB6}">
      <dsp:nvSpPr>
        <dsp:cNvPr id="0" name=""/>
        <dsp:cNvSpPr/>
      </dsp:nvSpPr>
      <dsp:spPr>
        <a:xfrm>
          <a:off x="669461" y="911420"/>
          <a:ext cx="3200398" cy="811871"/>
        </a:xfrm>
        <a:custGeom>
          <a:avLst/>
          <a:gdLst/>
          <a:ahLst/>
          <a:cxnLst/>
          <a:rect l="0" t="0" r="0" b="0"/>
          <a:pathLst>
            <a:path>
              <a:moveTo>
                <a:pt x="3200398" y="0"/>
              </a:moveTo>
              <a:lnTo>
                <a:pt x="3200398" y="652397"/>
              </a:lnTo>
              <a:lnTo>
                <a:pt x="0" y="652397"/>
              </a:lnTo>
              <a:lnTo>
                <a:pt x="0" y="8118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5E7FB-93E8-48BF-AE84-4B5C9C2D78B7}">
      <dsp:nvSpPr>
        <dsp:cNvPr id="0" name=""/>
        <dsp:cNvSpPr/>
      </dsp:nvSpPr>
      <dsp:spPr>
        <a:xfrm>
          <a:off x="2292189" y="-181710"/>
          <a:ext cx="3155342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F3EFC-F950-4C2A-9393-610A03FC8170}">
      <dsp:nvSpPr>
        <dsp:cNvPr id="0" name=""/>
        <dsp:cNvSpPr/>
      </dsp:nvSpPr>
      <dsp:spPr>
        <a:xfrm>
          <a:off x="2483463" y="0"/>
          <a:ext cx="3155342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n-lt"/>
              <a:cs typeface="Times New Roman" pitchFamily="18" charset="0"/>
            </a:rPr>
            <a:t>Goal (</a:t>
          </a:r>
          <a:r>
            <a:rPr lang="en-US" sz="1400" b="1" kern="1200" dirty="0" smtClean="0">
              <a:latin typeface="+mn-lt"/>
              <a:cs typeface="Times New Roman" pitchFamily="18" charset="0"/>
            </a:rPr>
            <a:t>Should cities in US be connected by bullet train</a:t>
          </a:r>
          <a:r>
            <a:rPr lang="en-US" sz="1800" b="1" kern="1200" dirty="0" smtClean="0">
              <a:latin typeface="+mn-lt"/>
              <a:cs typeface="Times New Roman" pitchFamily="18" charset="0"/>
            </a:rPr>
            <a:t>)</a:t>
          </a:r>
          <a:endParaRPr lang="en-US" sz="1800" b="1" kern="1200" dirty="0">
            <a:latin typeface="+mn-lt"/>
            <a:cs typeface="Times New Roman" pitchFamily="18" charset="0"/>
          </a:endParaRPr>
        </a:p>
      </dsp:txBody>
      <dsp:txXfrm>
        <a:off x="2483463" y="0"/>
        <a:ext cx="3155342" cy="1093130"/>
      </dsp:txXfrm>
    </dsp:sp>
    <dsp:sp modelId="{5AC3044C-67D6-451E-8EE5-F970FCCBDA4F}">
      <dsp:nvSpPr>
        <dsp:cNvPr id="0" name=""/>
        <dsp:cNvSpPr/>
      </dsp:nvSpPr>
      <dsp:spPr>
        <a:xfrm>
          <a:off x="-191271" y="1723291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0F311-1FC5-484A-9D59-C2A1CE8F8AC2}">
      <dsp:nvSpPr>
        <dsp:cNvPr id="0" name=""/>
        <dsp:cNvSpPr/>
      </dsp:nvSpPr>
      <dsp:spPr>
        <a:xfrm>
          <a:off x="2" y="19050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  <a:cs typeface="Times New Roman" pitchFamily="18" charset="0"/>
            </a:rPr>
            <a:t>Economic</a:t>
          </a:r>
          <a:endParaRPr lang="en-US" sz="1200" b="1" kern="1200" dirty="0">
            <a:latin typeface="+mn-lt"/>
            <a:cs typeface="Times New Roman" pitchFamily="18" charset="0"/>
          </a:endParaRPr>
        </a:p>
      </dsp:txBody>
      <dsp:txXfrm>
        <a:off x="2" y="1905002"/>
        <a:ext cx="1721465" cy="1093130"/>
      </dsp:txXfrm>
    </dsp:sp>
    <dsp:sp modelId="{95C21E1F-D4AC-45A2-9223-B03F492497DA}">
      <dsp:nvSpPr>
        <dsp:cNvPr id="0" name=""/>
        <dsp:cNvSpPr/>
      </dsp:nvSpPr>
      <dsp:spPr>
        <a:xfrm>
          <a:off x="1942333" y="1723291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91EFA-0954-4A55-BA22-8F24E20EE178}">
      <dsp:nvSpPr>
        <dsp:cNvPr id="0" name=""/>
        <dsp:cNvSpPr/>
      </dsp:nvSpPr>
      <dsp:spPr>
        <a:xfrm>
          <a:off x="2133607" y="19050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>
              <a:latin typeface="+mn-lt"/>
              <a:cs typeface="Times New Roman" pitchFamily="18" charset="0"/>
            </a:rPr>
            <a:t>Environmental</a:t>
          </a:r>
          <a:endParaRPr lang="en-US" sz="1200" b="1" kern="1200" dirty="0">
            <a:latin typeface="+mn-lt"/>
            <a:cs typeface="Times New Roman" pitchFamily="18" charset="0"/>
          </a:endParaRPr>
        </a:p>
      </dsp:txBody>
      <dsp:txXfrm>
        <a:off x="2133607" y="1905002"/>
        <a:ext cx="1721465" cy="1093130"/>
      </dsp:txXfrm>
    </dsp:sp>
    <dsp:sp modelId="{21A4035B-E5F0-4F3C-B54E-532CBBFC47AF}">
      <dsp:nvSpPr>
        <dsp:cNvPr id="0" name=""/>
        <dsp:cNvSpPr/>
      </dsp:nvSpPr>
      <dsp:spPr>
        <a:xfrm>
          <a:off x="3999729" y="1723291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0D88D-A1A9-4B07-BEB0-504CC9A39E75}">
      <dsp:nvSpPr>
        <dsp:cNvPr id="0" name=""/>
        <dsp:cNvSpPr/>
      </dsp:nvSpPr>
      <dsp:spPr>
        <a:xfrm>
          <a:off x="4191003" y="19050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  <a:cs typeface="Times New Roman" pitchFamily="18" charset="0"/>
            </a:rPr>
            <a:t>Technology</a:t>
          </a:r>
          <a:endParaRPr lang="en-US" sz="1200" b="1" kern="1200" dirty="0">
            <a:latin typeface="+mn-lt"/>
            <a:cs typeface="Times New Roman" pitchFamily="18" charset="0"/>
          </a:endParaRPr>
        </a:p>
      </dsp:txBody>
      <dsp:txXfrm>
        <a:off x="4191003" y="1905002"/>
        <a:ext cx="1721465" cy="1093130"/>
      </dsp:txXfrm>
    </dsp:sp>
    <dsp:sp modelId="{EA4D35F9-093E-4422-A743-158E8F78CAFC}">
      <dsp:nvSpPr>
        <dsp:cNvPr id="0" name=""/>
        <dsp:cNvSpPr/>
      </dsp:nvSpPr>
      <dsp:spPr>
        <a:xfrm>
          <a:off x="6133334" y="1723291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415E0-6EB3-4522-BB9A-9802CC3D3222}">
      <dsp:nvSpPr>
        <dsp:cNvPr id="0" name=""/>
        <dsp:cNvSpPr/>
      </dsp:nvSpPr>
      <dsp:spPr>
        <a:xfrm>
          <a:off x="6324608" y="19050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  <a:cs typeface="Times New Roman" pitchFamily="18" charset="0"/>
            </a:rPr>
            <a:t>Public</a:t>
          </a: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200" b="1" kern="1200" dirty="0" smtClean="0">
              <a:latin typeface="+mn-lt"/>
              <a:cs typeface="Times New Roman" pitchFamily="18" charset="0"/>
            </a:rPr>
            <a:t>Welfare</a:t>
          </a:r>
          <a:endParaRPr lang="en-US" sz="1200" b="1" kern="1200" dirty="0">
            <a:latin typeface="+mn-lt"/>
            <a:cs typeface="Times New Roman" pitchFamily="18" charset="0"/>
          </a:endParaRPr>
        </a:p>
      </dsp:txBody>
      <dsp:txXfrm>
        <a:off x="6324608" y="1905002"/>
        <a:ext cx="1721465" cy="109313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A5AFC9-ADB8-4ABE-9BBD-1A83CD1B9809}">
      <dsp:nvSpPr>
        <dsp:cNvPr id="0" name=""/>
        <dsp:cNvSpPr/>
      </dsp:nvSpPr>
      <dsp:spPr>
        <a:xfrm>
          <a:off x="574417" y="0"/>
          <a:ext cx="1586358" cy="793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Benefits</a:t>
          </a:r>
        </a:p>
      </dsp:txBody>
      <dsp:txXfrm>
        <a:off x="574417" y="0"/>
        <a:ext cx="1586358" cy="793179"/>
      </dsp:txXfrm>
    </dsp:sp>
    <dsp:sp modelId="{01155117-6D39-4E71-B222-79040DA33BB3}">
      <dsp:nvSpPr>
        <dsp:cNvPr id="0" name=""/>
        <dsp:cNvSpPr/>
      </dsp:nvSpPr>
      <dsp:spPr>
        <a:xfrm>
          <a:off x="733053" y="793179"/>
          <a:ext cx="160016" cy="502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699"/>
              </a:lnTo>
              <a:lnTo>
                <a:pt x="160016" y="50269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9FA6B-DA56-45B3-9E1A-E77ED359C92D}">
      <dsp:nvSpPr>
        <dsp:cNvPr id="0" name=""/>
        <dsp:cNvSpPr/>
      </dsp:nvSpPr>
      <dsp:spPr>
        <a:xfrm>
          <a:off x="893069" y="533003"/>
          <a:ext cx="1269087" cy="15257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11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3069" y="533003"/>
        <a:ext cx="1269087" cy="1525752"/>
      </dsp:txXfrm>
    </dsp:sp>
    <dsp:sp modelId="{26E9EE67-DBB6-49F6-80A3-97BD87307A05}">
      <dsp:nvSpPr>
        <dsp:cNvPr id="0" name=""/>
        <dsp:cNvSpPr/>
      </dsp:nvSpPr>
      <dsp:spPr>
        <a:xfrm>
          <a:off x="733053" y="793179"/>
          <a:ext cx="181349" cy="2809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9690"/>
              </a:lnTo>
              <a:lnTo>
                <a:pt x="181349" y="280969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E3FA5-3E0E-42CB-AF30-1215475921C7}">
      <dsp:nvSpPr>
        <dsp:cNvPr id="0" name=""/>
        <dsp:cNvSpPr/>
      </dsp:nvSpPr>
      <dsp:spPr>
        <a:xfrm>
          <a:off x="914402" y="2438402"/>
          <a:ext cx="1419968" cy="2328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City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Jobs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Local businesses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Population growth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Entertainment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Revenue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Taxes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Ticket sale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Tourism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Fossil fuel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4402" y="2438402"/>
        <a:ext cx="1419968" cy="2328933"/>
      </dsp:txXfrm>
    </dsp:sp>
    <dsp:sp modelId="{B42FEBF1-38EC-41DD-9E11-853A9E74D051}">
      <dsp:nvSpPr>
        <dsp:cNvPr id="0" name=""/>
        <dsp:cNvSpPr/>
      </dsp:nvSpPr>
      <dsp:spPr>
        <a:xfrm>
          <a:off x="2567137" y="0"/>
          <a:ext cx="1586358" cy="793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Opportunities</a:t>
          </a:r>
        </a:p>
      </dsp:txBody>
      <dsp:txXfrm>
        <a:off x="2567137" y="0"/>
        <a:ext cx="1586358" cy="793179"/>
      </dsp:txXfrm>
    </dsp:sp>
    <dsp:sp modelId="{C0CF87BB-C88E-45B5-B767-3FDCE0D6F4A2}">
      <dsp:nvSpPr>
        <dsp:cNvPr id="0" name=""/>
        <dsp:cNvSpPr/>
      </dsp:nvSpPr>
      <dsp:spPr>
        <a:xfrm>
          <a:off x="2725773" y="793179"/>
          <a:ext cx="141855" cy="529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9009"/>
              </a:lnTo>
              <a:lnTo>
                <a:pt x="141855" y="52900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592180-AEE8-4F96-B88A-0B7F71D57798}">
      <dsp:nvSpPr>
        <dsp:cNvPr id="0" name=""/>
        <dsp:cNvSpPr/>
      </dsp:nvSpPr>
      <dsp:spPr>
        <a:xfrm>
          <a:off x="2867629" y="558155"/>
          <a:ext cx="1269087" cy="1528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67629" y="558155"/>
        <a:ext cx="1269087" cy="1528068"/>
      </dsp:txXfrm>
    </dsp:sp>
    <dsp:sp modelId="{04173D18-F3C0-4041-A2BB-580284335509}">
      <dsp:nvSpPr>
        <dsp:cNvPr id="0" name=""/>
        <dsp:cNvSpPr/>
      </dsp:nvSpPr>
      <dsp:spPr>
        <a:xfrm>
          <a:off x="2725773" y="793179"/>
          <a:ext cx="141868" cy="2772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2938"/>
              </a:lnTo>
              <a:lnTo>
                <a:pt x="141868" y="2772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63B73-E587-4FAC-B4EA-0D47AEE55054}">
      <dsp:nvSpPr>
        <dsp:cNvPr id="0" name=""/>
        <dsp:cNvSpPr/>
      </dsp:nvSpPr>
      <dsp:spPr>
        <a:xfrm>
          <a:off x="2867641" y="2410292"/>
          <a:ext cx="1269087" cy="2311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City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Jobs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Local businesses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Population growth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Entertainment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Revenue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Advertisements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Tourism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Ticket sale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Governmen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t</a:t>
          </a:r>
          <a:endParaRPr lang="en-US" sz="11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Fossil fuel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67641" y="2410292"/>
        <a:ext cx="1269087" cy="2311650"/>
      </dsp:txXfrm>
    </dsp:sp>
    <dsp:sp modelId="{B179F9ED-7AD9-41C7-BC4A-2BCA76106EF1}">
      <dsp:nvSpPr>
        <dsp:cNvPr id="0" name=""/>
        <dsp:cNvSpPr/>
      </dsp:nvSpPr>
      <dsp:spPr>
        <a:xfrm>
          <a:off x="4543075" y="0"/>
          <a:ext cx="1586358" cy="793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Costs</a:t>
          </a:r>
          <a:endParaRPr lang="en-US" sz="1800" kern="1200" dirty="0"/>
        </a:p>
      </dsp:txBody>
      <dsp:txXfrm>
        <a:off x="4543075" y="0"/>
        <a:ext cx="1586358" cy="793179"/>
      </dsp:txXfrm>
    </dsp:sp>
    <dsp:sp modelId="{20EEC62E-DC1F-41FE-A15E-519CA30506E2}">
      <dsp:nvSpPr>
        <dsp:cNvPr id="0" name=""/>
        <dsp:cNvSpPr/>
      </dsp:nvSpPr>
      <dsp:spPr>
        <a:xfrm>
          <a:off x="4701710" y="793179"/>
          <a:ext cx="158639" cy="558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8063"/>
              </a:lnTo>
              <a:lnTo>
                <a:pt x="158639" y="55806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71F707-7BAE-44F3-B3ED-7B4CB185B6A6}">
      <dsp:nvSpPr>
        <dsp:cNvPr id="0" name=""/>
        <dsp:cNvSpPr/>
      </dsp:nvSpPr>
      <dsp:spPr>
        <a:xfrm>
          <a:off x="4860349" y="516227"/>
          <a:ext cx="1269087" cy="167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Car maintenance cost</a:t>
          </a: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Comfort</a:t>
          </a: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Times New Roman" pitchFamily="18" charset="0"/>
              <a:cs typeface="Times New Roman" pitchFamily="18" charset="0"/>
            </a:rPr>
            <a:t>Commute time</a:t>
          </a: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Gas expense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Ticket cost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Pollution</a:t>
          </a:r>
          <a:endParaRPr lang="en-US" sz="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0349" y="516227"/>
        <a:ext cx="1269087" cy="1670031"/>
      </dsp:txXfrm>
    </dsp:sp>
    <dsp:sp modelId="{9C48A169-C699-4AEB-BE00-0749A20A3695}">
      <dsp:nvSpPr>
        <dsp:cNvPr id="0" name=""/>
        <dsp:cNvSpPr/>
      </dsp:nvSpPr>
      <dsp:spPr>
        <a:xfrm>
          <a:off x="4701710" y="793179"/>
          <a:ext cx="175086" cy="233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327"/>
              </a:lnTo>
              <a:lnTo>
                <a:pt x="175086" y="23313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FE096-E5F3-41CC-B499-C35A487D0C08}">
      <dsp:nvSpPr>
        <dsp:cNvPr id="0" name=""/>
        <dsp:cNvSpPr/>
      </dsp:nvSpPr>
      <dsp:spPr>
        <a:xfrm>
          <a:off x="4876797" y="2438402"/>
          <a:ext cx="1269087" cy="13722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Construction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Infrastructure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Labor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Maintenance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Property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76797" y="2438402"/>
        <a:ext cx="1269087" cy="1372208"/>
      </dsp:txXfrm>
    </dsp:sp>
    <dsp:sp modelId="{C1F705EE-5416-48EF-ADA8-AEE6902B093C}">
      <dsp:nvSpPr>
        <dsp:cNvPr id="0" name=""/>
        <dsp:cNvSpPr/>
      </dsp:nvSpPr>
      <dsp:spPr>
        <a:xfrm>
          <a:off x="6533035" y="0"/>
          <a:ext cx="1586358" cy="793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Risks</a:t>
          </a:r>
          <a:endParaRPr lang="en-US" sz="1800" kern="1200" dirty="0"/>
        </a:p>
      </dsp:txBody>
      <dsp:txXfrm>
        <a:off x="6533035" y="0"/>
        <a:ext cx="1586358" cy="793179"/>
      </dsp:txXfrm>
    </dsp:sp>
    <dsp:sp modelId="{D51C2115-EE9A-4B8D-9E07-5E0361FF32FD}">
      <dsp:nvSpPr>
        <dsp:cNvPr id="0" name=""/>
        <dsp:cNvSpPr/>
      </dsp:nvSpPr>
      <dsp:spPr>
        <a:xfrm>
          <a:off x="6691671" y="793179"/>
          <a:ext cx="141855" cy="498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159"/>
              </a:lnTo>
              <a:lnTo>
                <a:pt x="141855" y="498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7412DA-E1AF-4741-882F-57B1E6921160}">
      <dsp:nvSpPr>
        <dsp:cNvPr id="0" name=""/>
        <dsp:cNvSpPr/>
      </dsp:nvSpPr>
      <dsp:spPr>
        <a:xfrm>
          <a:off x="6833526" y="558155"/>
          <a:ext cx="1269087" cy="1466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Social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Public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Displaced homes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Safety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Ticket cost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Environment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Cut trees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Natural disaster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833526" y="558155"/>
        <a:ext cx="1269087" cy="1466366"/>
      </dsp:txXfrm>
    </dsp:sp>
    <dsp:sp modelId="{1C60D9E4-15D3-4C45-8AFD-164221B1EF95}">
      <dsp:nvSpPr>
        <dsp:cNvPr id="0" name=""/>
        <dsp:cNvSpPr/>
      </dsp:nvSpPr>
      <dsp:spPr>
        <a:xfrm>
          <a:off x="6691671" y="793179"/>
          <a:ext cx="166323" cy="2453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3957"/>
              </a:lnTo>
              <a:lnTo>
                <a:pt x="166323" y="24539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13E99-D350-48D7-A204-48AAF789CAA1}">
      <dsp:nvSpPr>
        <dsp:cNvPr id="0" name=""/>
        <dsp:cNvSpPr/>
      </dsp:nvSpPr>
      <dsp:spPr>
        <a:xfrm>
          <a:off x="6857994" y="2362202"/>
          <a:ext cx="1269087" cy="1769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latin typeface="Times New Roman" pitchFamily="18" charset="0"/>
              <a:cs typeface="Times New Roman" pitchFamily="18" charset="0"/>
            </a:rPr>
            <a:t>Economic</a:t>
          </a:r>
          <a:endParaRPr lang="en-US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Political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Political manifesto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Federal/State conflict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Party affiliation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>Government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Displaced businesses</a:t>
          </a: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Project funding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Skilled labor</a:t>
          </a:r>
          <a:endParaRPr lang="en-US" sz="900" b="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kern="1200" dirty="0" smtClean="0">
              <a:latin typeface="Times New Roman" pitchFamily="18" charset="0"/>
              <a:cs typeface="Times New Roman" pitchFamily="18" charset="0"/>
            </a:rPr>
            <a:t>Energy resources</a:t>
          </a:r>
          <a:r>
            <a:rPr lang="en-US" sz="1000" b="1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b="1" kern="1200" dirty="0" smtClean="0">
              <a:latin typeface="Times New Roman" pitchFamily="18" charset="0"/>
              <a:cs typeface="Times New Roman" pitchFamily="18" charset="0"/>
            </a:rPr>
          </a:br>
          <a:endParaRPr lang="en-US" sz="1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857994" y="2362202"/>
        <a:ext cx="1269087" cy="1769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1681F5C-7E7E-4694-85F1-490189CF3136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DDB009B-C50F-4EA7-90B6-3FD3EA02B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6z03JBnJqk&amp;feature=endscreen&amp;NR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Should </a:t>
            </a:r>
            <a:r>
              <a:rPr lang="en-US" dirty="0" smtClean="0"/>
              <a:t>high speed rail be </a:t>
            </a:r>
            <a:r>
              <a:rPr lang="en-US" dirty="0"/>
              <a:t>launched                              in the United </a:t>
            </a:r>
            <a:r>
              <a:rPr lang="en-US" dirty="0" smtClean="0"/>
              <a:t>States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315200" cy="1752600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BQOM 2521: Decision Making in a Complex Environment</a:t>
            </a:r>
          </a:p>
          <a:p>
            <a:endParaRPr lang="en-US" dirty="0"/>
          </a:p>
          <a:p>
            <a:r>
              <a:rPr lang="en-US" sz="2000" dirty="0" smtClean="0"/>
              <a:t>Partha Ghosh</a:t>
            </a:r>
          </a:p>
          <a:p>
            <a:endParaRPr lang="en-US" sz="2000" dirty="0" smtClean="0"/>
          </a:p>
          <a:p>
            <a:r>
              <a:rPr lang="en-US" sz="1300" dirty="0" smtClean="0"/>
              <a:t>April 24, 2012</a:t>
            </a:r>
            <a:endParaRPr lang="en-US" sz="1300" dirty="0"/>
          </a:p>
        </p:txBody>
      </p:sp>
    </p:spTree>
    <p:extLst>
      <p:ext uri="{BB962C8B-B14F-4D97-AF65-F5344CB8AC3E}">
        <p14:creationId xmlns="" xmlns:p14="http://schemas.microsoft.com/office/powerpoint/2010/main" val="375210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(Ratings)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514600"/>
          <a:ext cx="824103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8303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Priorities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Economic</a:t>
                      </a:r>
                    </a:p>
                    <a:p>
                      <a:r>
                        <a:rPr lang="en-US" sz="1200" dirty="0" smtClean="0"/>
                        <a:t>0.615663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Environmental</a:t>
                      </a:r>
                    </a:p>
                    <a:p>
                      <a:r>
                        <a:rPr lang="en-US" sz="1200" dirty="0" smtClean="0"/>
                        <a:t>0.174136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Public Welfare</a:t>
                      </a:r>
                    </a:p>
                    <a:p>
                      <a:r>
                        <a:rPr lang="en-US" sz="1200" dirty="0" smtClean="0"/>
                        <a:t>0.087068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Technology</a:t>
                      </a:r>
                    </a:p>
                    <a:p>
                      <a:r>
                        <a:rPr lang="en-US" sz="1200" dirty="0" smtClean="0"/>
                        <a:t>0.123133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Benefits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0.344638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Opportunities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0.254715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0.247475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Risks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0.153172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33400" y="4648200"/>
            <a:ext cx="35830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Ratings scale: High (1.00), Medium (0.77), Low (0.44)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1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Results (Synthesized Priorities)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Additive (negative) formula: bB+oO-cC-rR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Long term decision should be to launch bullet train in the US</a:t>
            </a: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895600"/>
            <a:ext cx="5638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Results (Synthesized Priorities)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Multiplicative formula: BO/CR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Short term decision should be to launch bullet train in the US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819400"/>
            <a:ext cx="5486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dirty="0" smtClean="0"/>
              <a:t>Results (Sensitivity Analysis)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0" y="2057400"/>
            <a:ext cx="2895600" cy="43434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 smtClean="0"/>
              <a:t>                Benefits                                                        Opportunities</a:t>
            </a:r>
            <a:endParaRPr lang="en-US" sz="2000" dirty="0"/>
          </a:p>
        </p:txBody>
      </p:sp>
      <p:pic>
        <p:nvPicPr>
          <p:cNvPr id="9" name="Picture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2057400"/>
            <a:ext cx="2895600" cy="4343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dirty="0" smtClean="0"/>
              <a:t>Results (Sensitivity Analysis)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 smtClean="0"/>
              <a:t>                    Costs                                                                 Risks</a:t>
            </a:r>
            <a:endParaRPr 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2057400"/>
            <a:ext cx="2895600" cy="4343400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6400" y="1981200"/>
            <a:ext cx="2743200" cy="4419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The BOCR model validates the decision taken by the federal government – to launch high speed rail in the US</a:t>
            </a:r>
          </a:p>
          <a:p>
            <a:endParaRPr lang="en-US" sz="2000" dirty="0" smtClean="0"/>
          </a:p>
          <a:p>
            <a:r>
              <a:rPr lang="en-US" sz="2000" dirty="0" smtClean="0"/>
              <a:t>The model gives the same output using the additive (negative) and multiplicative formulae</a:t>
            </a:r>
          </a:p>
          <a:p>
            <a:endParaRPr lang="en-US" sz="2000" dirty="0" smtClean="0"/>
          </a:p>
          <a:p>
            <a:r>
              <a:rPr lang="en-US" sz="2000" dirty="0" smtClean="0"/>
              <a:t>Sensitivity analysis reveals that as the priorities of Costs and Risks increase, the best alternative changes to NOT launch high speed rail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Thank You !</a:t>
            </a:r>
          </a:p>
        </p:txBody>
      </p:sp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History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High speed rail in the United States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BOCR Model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Results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Conclusion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12684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Japan was the first country to build dedicated railway lines for high speed </a:t>
            </a:r>
            <a:r>
              <a:rPr lang="en-US" sz="2000" dirty="0" smtClean="0"/>
              <a:t>travel in 1964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1,483.6 mi </a:t>
            </a:r>
            <a:r>
              <a:rPr lang="en-US" sz="2000" dirty="0"/>
              <a:t>(</a:t>
            </a:r>
            <a:r>
              <a:rPr lang="en-US" sz="2000" dirty="0" smtClean="0"/>
              <a:t>2,388 km) </a:t>
            </a:r>
            <a:r>
              <a:rPr lang="en-US" sz="2000" dirty="0"/>
              <a:t>of </a:t>
            </a:r>
            <a:r>
              <a:rPr lang="en-US" sz="2000" dirty="0" smtClean="0"/>
              <a:t>dedicated high speed lines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Maximum </a:t>
            </a:r>
            <a:r>
              <a:rPr lang="en-US" sz="2000" dirty="0"/>
              <a:t>speeds of </a:t>
            </a:r>
            <a:r>
              <a:rPr lang="en-US" sz="2000" dirty="0" smtClean="0"/>
              <a:t> 149–186 mph (240–300 km/h )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Less </a:t>
            </a:r>
            <a:r>
              <a:rPr lang="en-US" sz="2000" dirty="0"/>
              <a:t>dependence on </a:t>
            </a:r>
            <a:r>
              <a:rPr lang="en-US" sz="2000" dirty="0" smtClean="0"/>
              <a:t>petroleum; </a:t>
            </a:r>
            <a:r>
              <a:rPr lang="en-US" sz="2000" dirty="0"/>
              <a:t>can be powered by renewable energy </a:t>
            </a:r>
            <a:r>
              <a:rPr lang="en-US" sz="2000" dirty="0" smtClean="0"/>
              <a:t>sources </a:t>
            </a:r>
            <a:r>
              <a:rPr lang="en-US" sz="2000" dirty="0"/>
              <a:t>or by nuclear power </a:t>
            </a:r>
            <a:r>
              <a:rPr lang="en-US" sz="2000" dirty="0" smtClean="0"/>
              <a:t> (Japan </a:t>
            </a:r>
            <a:r>
              <a:rPr lang="en-US" sz="2000" dirty="0"/>
              <a:t>and </a:t>
            </a:r>
            <a:r>
              <a:rPr lang="en-US" sz="2000" dirty="0" smtClean="0"/>
              <a:t>France)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Less air pollution </a:t>
            </a:r>
            <a:r>
              <a:rPr lang="en-US" sz="2000" dirty="0"/>
              <a:t>and improved air </a:t>
            </a:r>
            <a:r>
              <a:rPr lang="en-US" sz="2000" dirty="0" smtClean="0"/>
              <a:t>quality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Significant </a:t>
            </a:r>
            <a:r>
              <a:rPr lang="en-US" sz="2000" dirty="0"/>
              <a:t>effect on Japan's business, economy, </a:t>
            </a:r>
            <a:r>
              <a:rPr lang="en-US" sz="2000" dirty="0" smtClean="0"/>
              <a:t>society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540657"/>
            <a:ext cx="6400800" cy="1600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2684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Countries having high speed rail</a:t>
            </a:r>
            <a:endParaRPr lang="en-US" sz="3200" b="1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52600"/>
            <a:ext cx="4652363" cy="4895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12684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speed rail in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Amtrak's Acela Express runs on the Northeast Corridor from Boston to Washington, </a:t>
            </a:r>
            <a:r>
              <a:rPr lang="en-US" sz="2000" dirty="0" smtClean="0"/>
              <a:t>D.C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Shares </a:t>
            </a:r>
            <a:r>
              <a:rPr lang="en-US" sz="2000" dirty="0"/>
              <a:t>its tracks with conventional </a:t>
            </a:r>
            <a:r>
              <a:rPr lang="en-US" sz="2000" dirty="0" smtClean="0"/>
              <a:t>rail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Limited </a:t>
            </a:r>
            <a:r>
              <a:rPr lang="en-US" sz="2000" dirty="0"/>
              <a:t>to an average speed of 68 mph (109 km/h) for the entire distance with brief segments up to 150 mph (240 km/h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Federal </a:t>
            </a:r>
            <a:r>
              <a:rPr lang="en-US" sz="2000" dirty="0"/>
              <a:t>allocation of $8 billion for high-speed rail projects as a part of the 2009 stimulus </a:t>
            </a:r>
            <a:r>
              <a:rPr lang="en-US" sz="2000" dirty="0" smtClean="0"/>
              <a:t>package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new line planned for construction in California would have a top speed in excess of 150 mph (240 km/h)</a:t>
            </a:r>
          </a:p>
          <a:p>
            <a:endParaRPr lang="en-US" sz="2000" dirty="0"/>
          </a:p>
        </p:txBody>
      </p:sp>
      <p:pic>
        <p:nvPicPr>
          <p:cNvPr id="1026" name="Picture 2" descr="C:\Documents and Settings\1980698\Desktop\0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609601"/>
            <a:ext cx="3733800" cy="167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458200" cy="1066800"/>
          </a:xfrm>
        </p:spPr>
        <p:txBody>
          <a:bodyPr>
            <a:normAutofit/>
          </a:bodyPr>
          <a:lstStyle/>
          <a:p>
            <a:r>
              <a:rPr lang="en-US" sz="3200" b="1" dirty="0"/>
              <a:t>Vision for high speed rail in United States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839200" cy="432511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www.youtube.com/watch?v=o6z03JBnJqk&amp;feature=endscreen&amp;NR=1</a:t>
            </a:r>
            <a:endParaRPr lang="en-US" sz="12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80060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Vision for high speed rail in United States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0031"/>
            <a:ext cx="8001000" cy="556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3164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BOCR Model (Strategic Criteria)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BOCR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20450448"/>
              </p:ext>
            </p:extLst>
          </p:nvPr>
        </p:nvGraphicFramePr>
        <p:xfrm>
          <a:off x="228600" y="1524000"/>
          <a:ext cx="8686800" cy="5049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769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873</TotalTime>
  <Words>535</Words>
  <Application>Microsoft Office PowerPoint</Application>
  <PresentationFormat>On-screen Show (4:3)</PresentationFormat>
  <Paragraphs>190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Should high speed rail be launched                              in the United States ?</vt:lpstr>
      <vt:lpstr>Agenda</vt:lpstr>
      <vt:lpstr>History</vt:lpstr>
      <vt:lpstr>Countries having high speed rail</vt:lpstr>
      <vt:lpstr>High speed rail in US</vt:lpstr>
      <vt:lpstr>Vision for high speed rail in United States</vt:lpstr>
      <vt:lpstr>Vision for high speed rail in United States </vt:lpstr>
      <vt:lpstr>BOCR Model (Strategic Criteria)</vt:lpstr>
      <vt:lpstr>BOCR Model</vt:lpstr>
      <vt:lpstr>Results (Ratings)</vt:lpstr>
      <vt:lpstr>Results (Synthesized Priorities) </vt:lpstr>
      <vt:lpstr>Results (Synthesized Priorities) </vt:lpstr>
      <vt:lpstr>Results (Sensitivity Analysis)</vt:lpstr>
      <vt:lpstr>Results (Sensitivity Analysis)</vt:lpstr>
      <vt:lpstr>Conclusion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bullet train be launched                              in the United States</dc:title>
  <dc:creator>Partha</dc:creator>
  <cp:lastModifiedBy>1980698</cp:lastModifiedBy>
  <cp:revision>111</cp:revision>
  <dcterms:created xsi:type="dcterms:W3CDTF">2012-04-23T00:53:51Z</dcterms:created>
  <dcterms:modified xsi:type="dcterms:W3CDTF">2012-04-24T19:14:30Z</dcterms:modified>
</cp:coreProperties>
</file>