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sldIdLst>
    <p:sldId id="256" r:id="rId2"/>
    <p:sldId id="257" r:id="rId3"/>
    <p:sldId id="258" r:id="rId4"/>
    <p:sldId id="259" r:id="rId5"/>
    <p:sldId id="290" r:id="rId6"/>
    <p:sldId id="260" r:id="rId7"/>
    <p:sldId id="264" r:id="rId8"/>
    <p:sldId id="265" r:id="rId9"/>
    <p:sldId id="291" r:id="rId10"/>
    <p:sldId id="285" r:id="rId11"/>
    <p:sldId id="292" r:id="rId12"/>
    <p:sldId id="273" r:id="rId13"/>
    <p:sldId id="274" r:id="rId14"/>
    <p:sldId id="276" r:id="rId15"/>
    <p:sldId id="277" r:id="rId16"/>
    <p:sldId id="279" r:id="rId17"/>
    <p:sldId id="28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29" autoAdjust="0"/>
    <p:restoredTop sz="94660"/>
  </p:normalViewPr>
  <p:slideViewPr>
    <p:cSldViewPr snapToGrid="0">
      <p:cViewPr>
        <p:scale>
          <a:sx n="77" d="100"/>
          <a:sy n="77" d="100"/>
        </p:scale>
        <p:origin x="216" y="1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E02C-6EC6-4E09-BC2C-9FDED4DE236E}" type="datetimeFigureOut">
              <a:rPr lang="en-US" smtClean="0"/>
              <a:t>10/17/17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10/17/17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8-2D66-4D17-B0FA-EA13CB20B2FF}" type="datetimeFigureOut">
              <a:rPr lang="en-US" smtClean="0"/>
              <a:pPr/>
              <a:t>10/17/17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10/17/17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1A55-63BC-4BA2-9538-7DDEADA10621}" type="datetimeFigureOut">
              <a:rPr lang="en-US" smtClean="0"/>
              <a:t>10/17/17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10/17/17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10/17/17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10/17/17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10/17/17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10/17/17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smtClean="0"/>
              <a:t>10/17/17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7205CAA-4E5A-4223-BD55-C5D2841AC9EF}" type="datetimeFigureOut">
              <a:rPr lang="en-US" smtClean="0"/>
              <a:t>10/17/17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86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433945"/>
            <a:ext cx="8991600" cy="259871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examining The Death Penalty in  </a:t>
            </a:r>
            <a:r>
              <a:rPr lang="en-US" sz="3600" dirty="0"/>
              <a:t>the united </a:t>
            </a:r>
            <a:r>
              <a:rPr lang="en-US" sz="3600" dirty="0" smtClean="0"/>
              <a:t>states of </a:t>
            </a:r>
            <a:r>
              <a:rPr lang="en-US" sz="3600" dirty="0" err="1" smtClean="0"/>
              <a:t>america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1708" y="4947105"/>
            <a:ext cx="9070848" cy="102766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Anna Martz</a:t>
            </a:r>
          </a:p>
          <a:p>
            <a:r>
              <a:rPr lang="en-US" dirty="0" smtClean="0"/>
              <a:t>BQOM 2521</a:t>
            </a:r>
          </a:p>
          <a:p>
            <a:r>
              <a:rPr lang="en-US" dirty="0" smtClean="0"/>
              <a:t>Fall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85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774" y="1248448"/>
            <a:ext cx="3690851" cy="1188720"/>
          </a:xfrm>
        </p:spPr>
        <p:txBody>
          <a:bodyPr/>
          <a:lstStyle/>
          <a:p>
            <a:r>
              <a:rPr lang="en-US" smtClean="0"/>
              <a:t>Benefits</a:t>
            </a:r>
            <a:endParaRPr lang="en-US" dirty="0"/>
          </a:p>
        </p:txBody>
      </p:sp>
      <p:pic>
        <p:nvPicPr>
          <p:cNvPr id="9" name="Picture 8" descr="Screen%20Shot%202017-10-17%20at%209.22.37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75" y="3666564"/>
            <a:ext cx="5266228" cy="3033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Screen%20Shot%202017-10-17%20at%209.22.44%20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91" y="405187"/>
            <a:ext cx="5733877" cy="2620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Screen%20Shot%202017-10-17%20at%209.22.55%20A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91" y="3666564"/>
            <a:ext cx="5733877" cy="3033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4598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%20Shot%202017-10-17%20at%2011.49.35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20" y="2471835"/>
            <a:ext cx="6424064" cy="21999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063404" y="1009284"/>
            <a:ext cx="4790544" cy="512501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5000" b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936449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736" y="1280768"/>
            <a:ext cx="4385795" cy="1188720"/>
          </a:xfrm>
        </p:spPr>
        <p:txBody>
          <a:bodyPr/>
          <a:lstStyle/>
          <a:p>
            <a:r>
              <a:rPr lang="en-US" smtClean="0"/>
              <a:t>Opportunities</a:t>
            </a:r>
            <a:endParaRPr lang="en-US" dirty="0"/>
          </a:p>
        </p:txBody>
      </p:sp>
      <p:pic>
        <p:nvPicPr>
          <p:cNvPr id="8" name="Picture 7" descr="Screen%20Shot%202017-10-17%20at%209.43.34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6" y="3557848"/>
            <a:ext cx="5691316" cy="294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Screen%20Shot%202017-10-17%20at%209.43.42%20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80" y="391915"/>
            <a:ext cx="5652135" cy="2966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Screen%20Shot%202017-10-17%20at%209.43.53%20A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80" y="3557848"/>
            <a:ext cx="5627617" cy="2945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63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6560" y="477982"/>
            <a:ext cx="5070763" cy="577319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6000" b="-2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Picture 7" descr="Screen%20Shot%202017-10-17%20at%2011.49.58%20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77" y="2639404"/>
            <a:ext cx="6214052" cy="1799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6960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234" y="1313826"/>
            <a:ext cx="3388268" cy="1188720"/>
          </a:xfrm>
        </p:spPr>
        <p:txBody>
          <a:bodyPr/>
          <a:lstStyle/>
          <a:p>
            <a:r>
              <a:rPr lang="en-US" smtClean="0"/>
              <a:t>Costs</a:t>
            </a:r>
            <a:endParaRPr lang="en-US" dirty="0"/>
          </a:p>
        </p:txBody>
      </p:sp>
      <p:pic>
        <p:nvPicPr>
          <p:cNvPr id="6" name="Picture 5" descr="Screen%20Shot%202017-10-17%20at%2010.24.01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03" y="3657599"/>
            <a:ext cx="5176849" cy="2880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Screen%20Shot%202017-10-17%20at%2010.24.10%20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936" y="499472"/>
            <a:ext cx="5936615" cy="2908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creen%20Shot%202017-10-17%20at%2010.24.18%20A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937" y="3657599"/>
            <a:ext cx="5936615" cy="2880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7477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%20Shot%202017-10-17%20at%2011.50.15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95" y="2619807"/>
            <a:ext cx="5786755" cy="16516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6350924" y="901929"/>
            <a:ext cx="5469775" cy="508738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6000" b="-2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036116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961" y="781812"/>
            <a:ext cx="4140225" cy="1188720"/>
          </a:xfrm>
        </p:spPr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pic>
        <p:nvPicPr>
          <p:cNvPr id="6" name="Picture 5" descr="Screen%20Shot%202017-10-17%20at%2010.38.27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25" y="2809701"/>
            <a:ext cx="5677939" cy="3236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Screen%20Shot%202017-10-17%20at%2010.38.34%20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171" y="2809702"/>
            <a:ext cx="5661313" cy="3236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8694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74248" y="484162"/>
            <a:ext cx="5396079" cy="561737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4000" b="-2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Picture 7" descr="Screen%20Shot%202017-10-17%20at%2011.50.34%20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09" y="2582861"/>
            <a:ext cx="5800090" cy="1692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417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257" y="2593571"/>
            <a:ext cx="10918438" cy="3647572"/>
          </a:xfrm>
        </p:spPr>
        <p:txBody>
          <a:bodyPr>
            <a:normAutofit/>
          </a:bodyPr>
          <a:lstStyle/>
          <a:p>
            <a:r>
              <a:rPr lang="en-US" sz="2800" dirty="0"/>
              <a:t>The BOCR synthesis, shows that when evaluating public safety and human rights, abolition of the death penalty is the better alternative. </a:t>
            </a:r>
          </a:p>
        </p:txBody>
      </p:sp>
    </p:spTree>
    <p:extLst>
      <p:ext uri="{BB962C8B-B14F-4D97-AF65-F5344CB8AC3E}">
        <p14:creationId xmlns:p14="http://schemas.microsoft.com/office/powerpoint/2010/main" val="341626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832" y="2699817"/>
            <a:ext cx="3560441" cy="310064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Background &amp; Importance</a:t>
            </a:r>
            <a:endParaRPr lang="en-US" sz="2400" dirty="0"/>
          </a:p>
          <a:p>
            <a:r>
              <a:rPr lang="en-US" sz="2400" dirty="0"/>
              <a:t>Strategic Criteria</a:t>
            </a:r>
          </a:p>
          <a:p>
            <a:r>
              <a:rPr lang="en-US" sz="2400" dirty="0"/>
              <a:t>Analysis</a:t>
            </a:r>
          </a:p>
          <a:p>
            <a:r>
              <a:rPr lang="en-US" sz="2400" dirty="0"/>
              <a:t>Sensitivity </a:t>
            </a:r>
            <a:r>
              <a:rPr lang="en-US" sz="2400" dirty="0" smtClean="0"/>
              <a:t>Analysis</a:t>
            </a:r>
            <a:endParaRPr lang="en-US" sz="2400" dirty="0" smtClean="0"/>
          </a:p>
          <a:p>
            <a:r>
              <a:rPr lang="en-US" sz="2400" dirty="0" smtClean="0"/>
              <a:t>Synthesized </a:t>
            </a:r>
            <a:r>
              <a:rPr lang="en-US" sz="2400" dirty="0"/>
              <a:t>Results</a:t>
            </a:r>
          </a:p>
          <a:p>
            <a:r>
              <a:rPr lang="en-US" sz="2400" dirty="0" smtClean="0"/>
              <a:t>Conclusions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633470" y="2699817"/>
            <a:ext cx="4211955" cy="308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19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632" y="6151418"/>
            <a:ext cx="11654443" cy="4322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58 of the 195 countries still sanction capital punishment </a:t>
            </a:r>
            <a:r>
              <a:rPr lang="mr-IN" sz="2000" dirty="0" smtClean="0"/>
              <a:t>–</a:t>
            </a:r>
            <a:r>
              <a:rPr lang="en-US" sz="2000" dirty="0" smtClean="0"/>
              <a:t> America is one of them</a:t>
            </a:r>
            <a:endParaRPr lang="en-US" sz="2000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771" y="299257"/>
            <a:ext cx="9114163" cy="585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2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2360814"/>
            <a:ext cx="10305011" cy="36742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State and Federal Laws allow Capital Punishment for certain crimes</a:t>
            </a:r>
            <a:endParaRPr lang="en-US" sz="2000" dirty="0"/>
          </a:p>
          <a:p>
            <a:pPr lvl="1"/>
            <a:r>
              <a:rPr lang="en-US" dirty="0" smtClean="0"/>
              <a:t>31 of the 50 states sanction this form of punishment</a:t>
            </a:r>
            <a:endParaRPr lang="en-US" dirty="0"/>
          </a:p>
          <a:p>
            <a:r>
              <a:rPr lang="en-US" dirty="0" smtClean="0"/>
              <a:t>Should </a:t>
            </a:r>
            <a:r>
              <a:rPr lang="en-US" sz="2000" b="1" i="1" dirty="0" smtClean="0"/>
              <a:t>some</a:t>
            </a:r>
            <a:r>
              <a:rPr lang="en-US" dirty="0" smtClean="0"/>
              <a:t> murderers be put to death?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/>
              <a:t>O</a:t>
            </a:r>
            <a:r>
              <a:rPr lang="en-US" dirty="0" smtClean="0"/>
              <a:t>pponents </a:t>
            </a:r>
            <a:r>
              <a:rPr lang="en-US" dirty="0"/>
              <a:t>see the application of the death penalty as unjust and incompatible with fundamental human rights values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proponents of the death penalty see it as a suitable punishment for the </a:t>
            </a:r>
            <a:r>
              <a:rPr lang="en-US" dirty="0" smtClean="0"/>
              <a:t>crime</a:t>
            </a:r>
          </a:p>
          <a:p>
            <a:r>
              <a:rPr lang="en-US" dirty="0" smtClean="0"/>
              <a:t>We seek to </a:t>
            </a:r>
            <a:r>
              <a:rPr lang="en-US" dirty="0"/>
              <a:t>examine the human rights dimensions of the application of the death penalty</a:t>
            </a:r>
            <a:r>
              <a:rPr 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062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284" y="2638044"/>
            <a:ext cx="9792392" cy="3995512"/>
          </a:xfrm>
        </p:spPr>
        <p:txBody>
          <a:bodyPr>
            <a:normAutofit/>
          </a:bodyPr>
          <a:lstStyle/>
          <a:p>
            <a:r>
              <a:rPr lang="en-US" dirty="0" smtClean="0"/>
              <a:t>Prior to 1972 </a:t>
            </a:r>
            <a:r>
              <a:rPr lang="mr-IN" dirty="0" smtClean="0"/>
              <a:t>–</a:t>
            </a:r>
            <a:r>
              <a:rPr lang="en-US" dirty="0" smtClean="0"/>
              <a:t> high rate of death penalty left to discretion of prosecution </a:t>
            </a:r>
            <a:r>
              <a:rPr lang="mr-IN" dirty="0" smtClean="0"/>
              <a:t>–</a:t>
            </a:r>
            <a:r>
              <a:rPr lang="en-US" dirty="0" smtClean="0"/>
              <a:t> US Supreme court puts halt to executions due to “cruel and unusual punishment”</a:t>
            </a:r>
          </a:p>
          <a:p>
            <a:pPr lvl="1"/>
            <a:r>
              <a:rPr lang="en-US" dirty="0" smtClean="0"/>
              <a:t>Too many inconsistencies</a:t>
            </a:r>
          </a:p>
          <a:p>
            <a:r>
              <a:rPr lang="en-US" dirty="0" smtClean="0"/>
              <a:t>1976 </a:t>
            </a:r>
            <a:r>
              <a:rPr lang="mr-IN" dirty="0" smtClean="0"/>
              <a:t>–</a:t>
            </a:r>
            <a:r>
              <a:rPr lang="en-US" dirty="0" smtClean="0"/>
              <a:t> death penalty reinstituted </a:t>
            </a:r>
          </a:p>
          <a:p>
            <a:r>
              <a:rPr lang="en-US" dirty="0" smtClean="0"/>
              <a:t>Rid of habeas corpus - defenses using judicial systems to clog, slow, appeal</a:t>
            </a:r>
          </a:p>
          <a:p>
            <a:r>
              <a:rPr lang="en-US" dirty="0" smtClean="0"/>
              <a:t>There is no evidence to support it is a deterrent</a:t>
            </a:r>
          </a:p>
          <a:p>
            <a:r>
              <a:rPr lang="en-US" dirty="0" smtClean="0"/>
              <a:t>The cost of enforcing the death penalty is up to 10x more then housing someone in prison</a:t>
            </a:r>
          </a:p>
          <a:p>
            <a:r>
              <a:rPr lang="en-US" dirty="0" smtClean="0"/>
              <a:t>Studies show 4% of people on Death Row are innocent</a:t>
            </a:r>
          </a:p>
          <a:p>
            <a:r>
              <a:rPr lang="en-US" dirty="0" smtClean="0"/>
              <a:t>312 DNA exonerations in this country</a:t>
            </a:r>
          </a:p>
        </p:txBody>
      </p:sp>
    </p:spTree>
    <p:extLst>
      <p:ext uri="{BB962C8B-B14F-4D97-AF65-F5344CB8AC3E}">
        <p14:creationId xmlns:p14="http://schemas.microsoft.com/office/powerpoint/2010/main" val="297013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8952" y="3094121"/>
            <a:ext cx="5674096" cy="2903385"/>
          </a:xfrm>
        </p:spPr>
        <p:txBody>
          <a:bodyPr>
            <a:noAutofit/>
          </a:bodyPr>
          <a:lstStyle/>
          <a:p>
            <a:r>
              <a:rPr lang="en-US" sz="6000" dirty="0" smtClean="0"/>
              <a:t>Public Safety</a:t>
            </a:r>
          </a:p>
          <a:p>
            <a:r>
              <a:rPr lang="en-US" sz="6000" dirty="0" smtClean="0"/>
              <a:t>Human Rights</a:t>
            </a:r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1428808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4" y="1650076"/>
            <a:ext cx="3105636" cy="1188720"/>
          </a:xfrm>
        </p:spPr>
        <p:txBody>
          <a:bodyPr/>
          <a:lstStyle/>
          <a:p>
            <a:r>
              <a:rPr lang="en-US" dirty="0"/>
              <a:t>Alternatives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567" y="3462458"/>
            <a:ext cx="2441171" cy="175398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Retain Legality</a:t>
            </a:r>
          </a:p>
          <a:p>
            <a:r>
              <a:rPr lang="en-US" sz="2000" dirty="0" smtClean="0"/>
              <a:t>Abolish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492" y="964692"/>
            <a:ext cx="8020605" cy="499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9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051" y="259862"/>
            <a:ext cx="10058400" cy="820793"/>
          </a:xfrm>
        </p:spPr>
        <p:txBody>
          <a:bodyPr/>
          <a:lstStyle/>
          <a:p>
            <a:r>
              <a:rPr lang="en-US" dirty="0"/>
              <a:t>Strategic Criteria Hierarchy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04" y="1280160"/>
            <a:ext cx="5768585" cy="533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22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4" y="2461531"/>
            <a:ext cx="12069776" cy="1761333"/>
          </a:xfrm>
        </p:spPr>
      </p:pic>
    </p:spTree>
    <p:extLst>
      <p:ext uri="{BB962C8B-B14F-4D97-AF65-F5344CB8AC3E}">
        <p14:creationId xmlns:p14="http://schemas.microsoft.com/office/powerpoint/2010/main" val="81172528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793</TotalTime>
  <Words>261</Words>
  <Application>Microsoft Macintosh PowerPoint</Application>
  <PresentationFormat>Widescreen</PresentationFormat>
  <Paragraphs>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Gill Sans MT</vt:lpstr>
      <vt:lpstr>Mangal</vt:lpstr>
      <vt:lpstr>Arial</vt:lpstr>
      <vt:lpstr>Parcel</vt:lpstr>
      <vt:lpstr>examining The Death Penalty in  the united states of america</vt:lpstr>
      <vt:lpstr>Overview</vt:lpstr>
      <vt:lpstr>PowerPoint Presentation</vt:lpstr>
      <vt:lpstr>Background</vt:lpstr>
      <vt:lpstr>HIstory</vt:lpstr>
      <vt:lpstr>Strategic Criteria</vt:lpstr>
      <vt:lpstr>Alternatives</vt:lpstr>
      <vt:lpstr>Strategic Criteria Hierarchy</vt:lpstr>
      <vt:lpstr>PowerPoint Presentation</vt:lpstr>
      <vt:lpstr>Benefits</vt:lpstr>
      <vt:lpstr>PowerPoint Presentation</vt:lpstr>
      <vt:lpstr>Opportunities</vt:lpstr>
      <vt:lpstr>PowerPoint Presentation</vt:lpstr>
      <vt:lpstr>Costs</vt:lpstr>
      <vt:lpstr>PowerPoint Presentation</vt:lpstr>
      <vt:lpstr>Risks</vt:lpstr>
      <vt:lpstr>PowerPoint Presentation</vt:lpstr>
      <vt:lpstr>Conclusion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Making in the workplace examining paid maternity and paternity leave in the united states</dc:title>
  <dc:creator>Alina Selby</dc:creator>
  <cp:lastModifiedBy>Martz, Anna</cp:lastModifiedBy>
  <cp:revision>31</cp:revision>
  <dcterms:created xsi:type="dcterms:W3CDTF">2017-04-17T00:02:25Z</dcterms:created>
  <dcterms:modified xsi:type="dcterms:W3CDTF">2017-10-17T17:34:08Z</dcterms:modified>
</cp:coreProperties>
</file>