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9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A1F0CF2-7DD0-AB43-9CD8-3BAF08468361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5030E5F-089A-7F47-964F-5CB1926CAD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Gun Control In America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Daniel Kelusky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25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Model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Find the Best Course of Action Regarding Gun Control in America</a:t>
            </a:r>
          </a:p>
          <a:p>
            <a:r>
              <a:rPr lang="en-US" dirty="0" smtClean="0"/>
              <a:t>Alternatives:</a:t>
            </a:r>
          </a:p>
          <a:p>
            <a:pPr lvl="1"/>
            <a:r>
              <a:rPr lang="en-US" dirty="0"/>
              <a:t>No Gun Control</a:t>
            </a:r>
          </a:p>
          <a:p>
            <a:pPr lvl="1"/>
            <a:r>
              <a:rPr lang="en-US" dirty="0"/>
              <a:t>Extended Background Checks </a:t>
            </a:r>
          </a:p>
          <a:p>
            <a:pPr lvl="1"/>
            <a:r>
              <a:rPr lang="en-US" dirty="0"/>
              <a:t>Limit Magazine and Extended Background Checks </a:t>
            </a:r>
          </a:p>
          <a:p>
            <a:pPr lvl="1"/>
            <a:r>
              <a:rPr lang="en-US" dirty="0"/>
              <a:t>Ban Assault Weapons, Limit Magazine, and Extended Background Checks 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61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639"/>
            <a:ext cx="9143999" cy="544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760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6648"/>
            <a:ext cx="9144000" cy="557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06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638"/>
            <a:ext cx="9144000" cy="544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273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92" y="956875"/>
            <a:ext cx="8593504" cy="546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306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199"/>
            <a:ext cx="8229600" cy="438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520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(Costs)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749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Extending Background Checks is the best option</a:t>
            </a:r>
          </a:p>
          <a:p>
            <a:pPr lvl="1"/>
            <a:r>
              <a:rPr lang="en-US" dirty="0" smtClean="0"/>
              <a:t>Reduce crime</a:t>
            </a:r>
          </a:p>
          <a:p>
            <a:pPr lvl="1"/>
            <a:r>
              <a:rPr lang="en-US" dirty="0" smtClean="0"/>
              <a:t>Protect gun rights</a:t>
            </a:r>
          </a:p>
          <a:p>
            <a:pPr lvl="1"/>
            <a:r>
              <a:rPr lang="en-US" dirty="0" smtClean="0"/>
              <a:t>Protect gun market</a:t>
            </a:r>
          </a:p>
          <a:p>
            <a:pPr lvl="1"/>
            <a:r>
              <a:rPr lang="en-US" dirty="0" smtClean="0"/>
              <a:t>Provide point of political compromise</a:t>
            </a:r>
          </a:p>
          <a:p>
            <a:r>
              <a:rPr lang="en-US" dirty="0" smtClean="0"/>
              <a:t>Sensitivity Analysis shows that extending background checks has lowest costs and risks with low/average benefits and opportunities. 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413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53</TotalTime>
  <Words>96</Words>
  <Application>Microsoft Macintosh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Gun Control In America</vt:lpstr>
      <vt:lpstr>BOCR Model Overview</vt:lpstr>
      <vt:lpstr>Political</vt:lpstr>
      <vt:lpstr>Social</vt:lpstr>
      <vt:lpstr>Economic</vt:lpstr>
      <vt:lpstr>PowerPoint Presentation</vt:lpstr>
      <vt:lpstr>Results</vt:lpstr>
      <vt:lpstr>Sensitivity (Costs)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 Control In America</dc:title>
  <dc:creator>Daniel Kelusky</dc:creator>
  <cp:lastModifiedBy>Daniel Kelusky</cp:lastModifiedBy>
  <cp:revision>3</cp:revision>
  <dcterms:created xsi:type="dcterms:W3CDTF">2013-04-23T14:09:56Z</dcterms:created>
  <dcterms:modified xsi:type="dcterms:W3CDTF">2013-04-23T17:27:28Z</dcterms:modified>
</cp:coreProperties>
</file>