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89B99-C942-428F-88E1-17987B47ED7B}" type="presOf" srcId="{D13F531B-AA94-4CC2-A030-C0136EC42DB3}" destId="{77623463-B071-4CFB-9796-B4B41DF0C63A}" srcOrd="0" destOrd="0" presId="urn:microsoft.com/office/officeart/2005/8/layout/hChevron3"/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B8AA4050-CF5C-401E-AFA5-52D125C7B3DC}" type="presOf" srcId="{326D831D-3F44-470B-8DA1-C62C54E8372A}" destId="{14FF9D71-2F21-43CB-A9E8-445DD4500FD9}" srcOrd="0" destOrd="0" presId="urn:microsoft.com/office/officeart/2005/8/layout/hChevron3"/>
    <dgm:cxn modelId="{20515282-0521-4214-A3B6-30229E5630F0}" type="presOf" srcId="{B6E28934-621E-4F3A-A8F8-EB294D351BC4}" destId="{596EAADD-6D75-4D33-9F2F-A26E473D40C3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5244DF67-885A-4545-87A8-9CC5858A20B4}" type="presOf" srcId="{1FD806BC-8626-4DE1-B518-DF2EF802FC00}" destId="{63E7D6F8-7D07-487C-A7DE-117F3BB895EA}" srcOrd="0" destOrd="0" presId="urn:microsoft.com/office/officeart/2005/8/layout/hChevron3"/>
    <dgm:cxn modelId="{447BB896-8DFD-411F-9D0D-068C6E90095E}" type="presOf" srcId="{7AD17823-4699-4A61-9A8E-6EDDEA65E8CB}" destId="{EDA8709A-920C-4F86-B3C6-576AD4A2A5C6}" srcOrd="0" destOrd="0" presId="urn:microsoft.com/office/officeart/2005/8/layout/hChevron3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DE149DF1-F79B-45D0-AB9C-5643B9187F8B}" type="presParOf" srcId="{77623463-B071-4CFB-9796-B4B41DF0C63A}" destId="{596EAADD-6D75-4D33-9F2F-A26E473D40C3}" srcOrd="0" destOrd="0" presId="urn:microsoft.com/office/officeart/2005/8/layout/hChevron3"/>
    <dgm:cxn modelId="{FD3E7C2B-FE41-48B6-B239-3D9F5412C410}" type="presParOf" srcId="{77623463-B071-4CFB-9796-B4B41DF0C63A}" destId="{73808C98-F772-4D69-8182-AF357A6CED09}" srcOrd="1" destOrd="0" presId="urn:microsoft.com/office/officeart/2005/8/layout/hChevron3"/>
    <dgm:cxn modelId="{8934D18B-1898-4A75-9576-EC1AF28A2256}" type="presParOf" srcId="{77623463-B071-4CFB-9796-B4B41DF0C63A}" destId="{14FF9D71-2F21-43CB-A9E8-445DD4500FD9}" srcOrd="2" destOrd="0" presId="urn:microsoft.com/office/officeart/2005/8/layout/hChevron3"/>
    <dgm:cxn modelId="{D5502A6C-A29D-4205-AFF1-AC28E8F1D5DB}" type="presParOf" srcId="{77623463-B071-4CFB-9796-B4B41DF0C63A}" destId="{77E1E831-B37B-4474-AF8B-0612EEBE37FD}" srcOrd="3" destOrd="0" presId="urn:microsoft.com/office/officeart/2005/8/layout/hChevron3"/>
    <dgm:cxn modelId="{BFA50535-A4D7-492E-BBAA-01CB5B422CFE}" type="presParOf" srcId="{77623463-B071-4CFB-9796-B4B41DF0C63A}" destId="{63E7D6F8-7D07-487C-A7DE-117F3BB895EA}" srcOrd="4" destOrd="0" presId="urn:microsoft.com/office/officeart/2005/8/layout/hChevron3"/>
    <dgm:cxn modelId="{2AE9751F-9DEC-491E-AB83-E90DA956E627}" type="presParOf" srcId="{77623463-B071-4CFB-9796-B4B41DF0C63A}" destId="{5F377BF6-9DA4-47B0-929D-97A8E943CA1F}" srcOrd="5" destOrd="0" presId="urn:microsoft.com/office/officeart/2005/8/layout/hChevron3"/>
    <dgm:cxn modelId="{8C9DBF49-0C02-4A0D-81F2-C9A98F7613CF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1BDD0EF6-2F04-4AA5-80E7-16B10404BACF}" type="presOf" srcId="{326D831D-3F44-470B-8DA1-C62C54E8372A}" destId="{14FF9D71-2F21-43CB-A9E8-445DD4500FD9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3362C32D-1DC1-446A-A5F3-4FE553320454}" type="presOf" srcId="{D13F531B-AA94-4CC2-A030-C0136EC42DB3}" destId="{77623463-B071-4CFB-9796-B4B41DF0C63A}" srcOrd="0" destOrd="0" presId="urn:microsoft.com/office/officeart/2005/8/layout/hChevron3"/>
    <dgm:cxn modelId="{7EBF99BA-17DA-4C66-AA26-6139E4557B6F}" type="presOf" srcId="{7AD17823-4699-4A61-9A8E-6EDDEA65E8CB}" destId="{EDA8709A-920C-4F86-B3C6-576AD4A2A5C6}" srcOrd="0" destOrd="0" presId="urn:microsoft.com/office/officeart/2005/8/layout/hChevron3"/>
    <dgm:cxn modelId="{B1E8A8A4-8D83-4E4F-B54D-BD5F7D1222C6}" type="presOf" srcId="{B6E28934-621E-4F3A-A8F8-EB294D351BC4}" destId="{596EAADD-6D75-4D33-9F2F-A26E473D40C3}" srcOrd="0" destOrd="0" presId="urn:microsoft.com/office/officeart/2005/8/layout/hChevron3"/>
    <dgm:cxn modelId="{C384C308-0074-40BA-8BB6-8F070A958D25}" type="presOf" srcId="{1FD806BC-8626-4DE1-B518-DF2EF802FC00}" destId="{63E7D6F8-7D07-487C-A7DE-117F3BB895EA}" srcOrd="0" destOrd="0" presId="urn:microsoft.com/office/officeart/2005/8/layout/hChevron3"/>
    <dgm:cxn modelId="{5D02C698-EB48-4AC5-B3B4-D41B312C14CE}" type="presParOf" srcId="{77623463-B071-4CFB-9796-B4B41DF0C63A}" destId="{596EAADD-6D75-4D33-9F2F-A26E473D40C3}" srcOrd="0" destOrd="0" presId="urn:microsoft.com/office/officeart/2005/8/layout/hChevron3"/>
    <dgm:cxn modelId="{7D8CCAD5-85EB-415E-BFA0-C2B7EB5808A8}" type="presParOf" srcId="{77623463-B071-4CFB-9796-B4B41DF0C63A}" destId="{73808C98-F772-4D69-8182-AF357A6CED09}" srcOrd="1" destOrd="0" presId="urn:microsoft.com/office/officeart/2005/8/layout/hChevron3"/>
    <dgm:cxn modelId="{6834B38A-876D-4519-BB54-9C782FCE5194}" type="presParOf" srcId="{77623463-B071-4CFB-9796-B4B41DF0C63A}" destId="{14FF9D71-2F21-43CB-A9E8-445DD4500FD9}" srcOrd="2" destOrd="0" presId="urn:microsoft.com/office/officeart/2005/8/layout/hChevron3"/>
    <dgm:cxn modelId="{CB8291B1-A9D3-4F1D-83C8-1B67E68A90A4}" type="presParOf" srcId="{77623463-B071-4CFB-9796-B4B41DF0C63A}" destId="{77E1E831-B37B-4474-AF8B-0612EEBE37FD}" srcOrd="3" destOrd="0" presId="urn:microsoft.com/office/officeart/2005/8/layout/hChevron3"/>
    <dgm:cxn modelId="{2744E0A6-E764-437A-8E7C-ED1E223CF12F}" type="presParOf" srcId="{77623463-B071-4CFB-9796-B4B41DF0C63A}" destId="{63E7D6F8-7D07-487C-A7DE-117F3BB895EA}" srcOrd="4" destOrd="0" presId="urn:microsoft.com/office/officeart/2005/8/layout/hChevron3"/>
    <dgm:cxn modelId="{A5EE5F5C-1F08-4ACF-A722-27027B44D80A}" type="presParOf" srcId="{77623463-B071-4CFB-9796-B4B41DF0C63A}" destId="{5F377BF6-9DA4-47B0-929D-97A8E943CA1F}" srcOrd="5" destOrd="0" presId="urn:microsoft.com/office/officeart/2005/8/layout/hChevron3"/>
    <dgm:cxn modelId="{0DDE0D51-301A-4786-9C1F-B62984DAD35F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426DA2C2-93DC-44A1-801B-2908E823DC8A}" type="presOf" srcId="{7AD17823-4699-4A61-9A8E-6EDDEA65E8CB}" destId="{EDA8709A-920C-4F86-B3C6-576AD4A2A5C6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B0CDBBD8-DDB8-4727-ACF0-E084FA0665AE}" type="presOf" srcId="{326D831D-3F44-470B-8DA1-C62C54E8372A}" destId="{14FF9D71-2F21-43CB-A9E8-445DD4500FD9}" srcOrd="0" destOrd="0" presId="urn:microsoft.com/office/officeart/2005/8/layout/hChevron3"/>
    <dgm:cxn modelId="{D83CFBCC-45D2-451B-AB95-5D9FCD89939E}" type="presOf" srcId="{1FD806BC-8626-4DE1-B518-DF2EF802FC00}" destId="{63E7D6F8-7D07-487C-A7DE-117F3BB895EA}" srcOrd="0" destOrd="0" presId="urn:microsoft.com/office/officeart/2005/8/layout/hChevron3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DF73EAE7-4598-4488-903F-9B2C78A639F0}" type="presOf" srcId="{D13F531B-AA94-4CC2-A030-C0136EC42DB3}" destId="{77623463-B071-4CFB-9796-B4B41DF0C63A}" srcOrd="0" destOrd="0" presId="urn:microsoft.com/office/officeart/2005/8/layout/hChevron3"/>
    <dgm:cxn modelId="{F465C7C1-B69D-4EA6-93B8-41BB36FCDCE0}" type="presOf" srcId="{B6E28934-621E-4F3A-A8F8-EB294D351BC4}" destId="{596EAADD-6D75-4D33-9F2F-A26E473D40C3}" srcOrd="0" destOrd="0" presId="urn:microsoft.com/office/officeart/2005/8/layout/hChevron3"/>
    <dgm:cxn modelId="{46DB76BD-E78A-4453-9E9D-3DC4D6D84AB3}" type="presParOf" srcId="{77623463-B071-4CFB-9796-B4B41DF0C63A}" destId="{596EAADD-6D75-4D33-9F2F-A26E473D40C3}" srcOrd="0" destOrd="0" presId="urn:microsoft.com/office/officeart/2005/8/layout/hChevron3"/>
    <dgm:cxn modelId="{036D8EB8-87EA-4D7C-8E06-88BDE6125F8D}" type="presParOf" srcId="{77623463-B071-4CFB-9796-B4B41DF0C63A}" destId="{73808C98-F772-4D69-8182-AF357A6CED09}" srcOrd="1" destOrd="0" presId="urn:microsoft.com/office/officeart/2005/8/layout/hChevron3"/>
    <dgm:cxn modelId="{19308789-689A-43B4-9AC1-A954CDF0DB81}" type="presParOf" srcId="{77623463-B071-4CFB-9796-B4B41DF0C63A}" destId="{14FF9D71-2F21-43CB-A9E8-445DD4500FD9}" srcOrd="2" destOrd="0" presId="urn:microsoft.com/office/officeart/2005/8/layout/hChevron3"/>
    <dgm:cxn modelId="{8C4933E0-2EEA-46D0-8C60-1FB5F33A30AA}" type="presParOf" srcId="{77623463-B071-4CFB-9796-B4B41DF0C63A}" destId="{77E1E831-B37B-4474-AF8B-0612EEBE37FD}" srcOrd="3" destOrd="0" presId="urn:microsoft.com/office/officeart/2005/8/layout/hChevron3"/>
    <dgm:cxn modelId="{13B0074B-77DB-4D8E-B831-90E187D3A5C6}" type="presParOf" srcId="{77623463-B071-4CFB-9796-B4B41DF0C63A}" destId="{63E7D6F8-7D07-487C-A7DE-117F3BB895EA}" srcOrd="4" destOrd="0" presId="urn:microsoft.com/office/officeart/2005/8/layout/hChevron3"/>
    <dgm:cxn modelId="{24F6F31A-CC30-4694-AB28-420A0F6737CC}" type="presParOf" srcId="{77623463-B071-4CFB-9796-B4B41DF0C63A}" destId="{5F377BF6-9DA4-47B0-929D-97A8E943CA1F}" srcOrd="5" destOrd="0" presId="urn:microsoft.com/office/officeart/2005/8/layout/hChevron3"/>
    <dgm:cxn modelId="{6DE77905-D919-4473-927B-A7DECBE68394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9B0893E1-FA3F-4F59-9306-00E8688C90DE}" type="presOf" srcId="{B6E28934-621E-4F3A-A8F8-EB294D351BC4}" destId="{596EAADD-6D75-4D33-9F2F-A26E473D40C3}" srcOrd="0" destOrd="0" presId="urn:microsoft.com/office/officeart/2005/8/layout/hChevron3"/>
    <dgm:cxn modelId="{E15A6875-841C-4D86-BEB5-9902C4338273}" type="presOf" srcId="{1FD806BC-8626-4DE1-B518-DF2EF802FC00}" destId="{63E7D6F8-7D07-487C-A7DE-117F3BB895EA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23677731-2685-4D89-8A2A-2F28CDF61175}" type="presOf" srcId="{326D831D-3F44-470B-8DA1-C62C54E8372A}" destId="{14FF9D71-2F21-43CB-A9E8-445DD4500FD9}" srcOrd="0" destOrd="0" presId="urn:microsoft.com/office/officeart/2005/8/layout/hChevron3"/>
    <dgm:cxn modelId="{23DC2C4F-50FD-484E-910F-D6C78736E99C}" type="presOf" srcId="{D13F531B-AA94-4CC2-A030-C0136EC42DB3}" destId="{77623463-B071-4CFB-9796-B4B41DF0C63A}" srcOrd="0" destOrd="0" presId="urn:microsoft.com/office/officeart/2005/8/layout/hChevron3"/>
    <dgm:cxn modelId="{DCAE4F8B-3C6E-4CB5-97FC-82DA4BE74B25}" type="presOf" srcId="{7AD17823-4699-4A61-9A8E-6EDDEA65E8CB}" destId="{EDA8709A-920C-4F86-B3C6-576AD4A2A5C6}" srcOrd="0" destOrd="0" presId="urn:microsoft.com/office/officeart/2005/8/layout/hChevron3"/>
    <dgm:cxn modelId="{9A4FADBC-75F7-4481-9E74-B74F85234E36}" type="presParOf" srcId="{77623463-B071-4CFB-9796-B4B41DF0C63A}" destId="{596EAADD-6D75-4D33-9F2F-A26E473D40C3}" srcOrd="0" destOrd="0" presId="urn:microsoft.com/office/officeart/2005/8/layout/hChevron3"/>
    <dgm:cxn modelId="{E98255E1-7F10-41BB-9F14-33E59667A409}" type="presParOf" srcId="{77623463-B071-4CFB-9796-B4B41DF0C63A}" destId="{73808C98-F772-4D69-8182-AF357A6CED09}" srcOrd="1" destOrd="0" presId="urn:microsoft.com/office/officeart/2005/8/layout/hChevron3"/>
    <dgm:cxn modelId="{0082FECA-637F-47C8-8CA1-E67EF3831B39}" type="presParOf" srcId="{77623463-B071-4CFB-9796-B4B41DF0C63A}" destId="{14FF9D71-2F21-43CB-A9E8-445DD4500FD9}" srcOrd="2" destOrd="0" presId="urn:microsoft.com/office/officeart/2005/8/layout/hChevron3"/>
    <dgm:cxn modelId="{0F3770E1-662A-4AEB-AFD8-3FC857CF3400}" type="presParOf" srcId="{77623463-B071-4CFB-9796-B4B41DF0C63A}" destId="{77E1E831-B37B-4474-AF8B-0612EEBE37FD}" srcOrd="3" destOrd="0" presId="urn:microsoft.com/office/officeart/2005/8/layout/hChevron3"/>
    <dgm:cxn modelId="{E7C72500-5585-4C2A-B225-0DF66A0C2D8D}" type="presParOf" srcId="{77623463-B071-4CFB-9796-B4B41DF0C63A}" destId="{63E7D6F8-7D07-487C-A7DE-117F3BB895EA}" srcOrd="4" destOrd="0" presId="urn:microsoft.com/office/officeart/2005/8/layout/hChevron3"/>
    <dgm:cxn modelId="{2E593C9B-0415-444F-836E-53741FD7E5E4}" type="presParOf" srcId="{77623463-B071-4CFB-9796-B4B41DF0C63A}" destId="{5F377BF6-9DA4-47B0-929D-97A8E943CA1F}" srcOrd="5" destOrd="0" presId="urn:microsoft.com/office/officeart/2005/8/layout/hChevron3"/>
    <dgm:cxn modelId="{0F2072A1-0ABF-4C5E-99C1-9847C2EE1BBC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33B47-A0FC-40C0-825A-70CAD80E9577}" type="presOf" srcId="{7AD17823-4699-4A61-9A8E-6EDDEA65E8CB}" destId="{EDA8709A-920C-4F86-B3C6-576AD4A2A5C6}" srcOrd="0" destOrd="0" presId="urn:microsoft.com/office/officeart/2005/8/layout/hChevron3"/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52AFF6EC-167D-4C9C-8F22-B786CFC7BA61}" type="presOf" srcId="{B6E28934-621E-4F3A-A8F8-EB294D351BC4}" destId="{596EAADD-6D75-4D33-9F2F-A26E473D40C3}" srcOrd="0" destOrd="0" presId="urn:microsoft.com/office/officeart/2005/8/layout/hChevron3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57EA3206-95BB-468B-B9FF-8B5AAE16781A}" type="presOf" srcId="{D13F531B-AA94-4CC2-A030-C0136EC42DB3}" destId="{77623463-B071-4CFB-9796-B4B41DF0C63A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7343BAF5-C3C8-4467-B8A6-A423709B78B3}" type="presOf" srcId="{326D831D-3F44-470B-8DA1-C62C54E8372A}" destId="{14FF9D71-2F21-43CB-A9E8-445DD4500FD9}" srcOrd="0" destOrd="0" presId="urn:microsoft.com/office/officeart/2005/8/layout/hChevron3"/>
    <dgm:cxn modelId="{3C4837A8-8DC5-45EB-BB10-390212EAE720}" type="presOf" srcId="{1FD806BC-8626-4DE1-B518-DF2EF802FC00}" destId="{63E7D6F8-7D07-487C-A7DE-117F3BB895EA}" srcOrd="0" destOrd="0" presId="urn:microsoft.com/office/officeart/2005/8/layout/hChevron3"/>
    <dgm:cxn modelId="{3908BDFF-A253-460C-A382-D61661EE1FC4}" type="presParOf" srcId="{77623463-B071-4CFB-9796-B4B41DF0C63A}" destId="{596EAADD-6D75-4D33-9F2F-A26E473D40C3}" srcOrd="0" destOrd="0" presId="urn:microsoft.com/office/officeart/2005/8/layout/hChevron3"/>
    <dgm:cxn modelId="{F739941E-2436-4D56-8CE7-F407C009F4E5}" type="presParOf" srcId="{77623463-B071-4CFB-9796-B4B41DF0C63A}" destId="{73808C98-F772-4D69-8182-AF357A6CED09}" srcOrd="1" destOrd="0" presId="urn:microsoft.com/office/officeart/2005/8/layout/hChevron3"/>
    <dgm:cxn modelId="{4FBE02ED-5EE5-400C-8C2B-EA6404A7C0F5}" type="presParOf" srcId="{77623463-B071-4CFB-9796-B4B41DF0C63A}" destId="{14FF9D71-2F21-43CB-A9E8-445DD4500FD9}" srcOrd="2" destOrd="0" presId="urn:microsoft.com/office/officeart/2005/8/layout/hChevron3"/>
    <dgm:cxn modelId="{822C9212-9254-477B-8860-4E25A823BFA2}" type="presParOf" srcId="{77623463-B071-4CFB-9796-B4B41DF0C63A}" destId="{77E1E831-B37B-4474-AF8B-0612EEBE37FD}" srcOrd="3" destOrd="0" presId="urn:microsoft.com/office/officeart/2005/8/layout/hChevron3"/>
    <dgm:cxn modelId="{3D4C0C01-21CB-45ED-82C8-11EEDFA2D371}" type="presParOf" srcId="{77623463-B071-4CFB-9796-B4B41DF0C63A}" destId="{63E7D6F8-7D07-487C-A7DE-117F3BB895EA}" srcOrd="4" destOrd="0" presId="urn:microsoft.com/office/officeart/2005/8/layout/hChevron3"/>
    <dgm:cxn modelId="{8920DC61-B774-4FE2-8D15-AEEF0BCBB50A}" type="presParOf" srcId="{77623463-B071-4CFB-9796-B4B41DF0C63A}" destId="{5F377BF6-9DA4-47B0-929D-97A8E943CA1F}" srcOrd="5" destOrd="0" presId="urn:microsoft.com/office/officeart/2005/8/layout/hChevron3"/>
    <dgm:cxn modelId="{92BE9232-CEF8-408B-8847-B31F5987274E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53CD1BB1-10AE-484F-A13E-686D4FA11481}" type="presOf" srcId="{D13F531B-AA94-4CC2-A030-C0136EC42DB3}" destId="{77623463-B071-4CFB-9796-B4B41DF0C63A}" srcOrd="0" destOrd="0" presId="urn:microsoft.com/office/officeart/2005/8/layout/hChevron3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182726BB-3D32-476A-9CE6-FC30D3F874B2}" type="presOf" srcId="{1FD806BC-8626-4DE1-B518-DF2EF802FC00}" destId="{63E7D6F8-7D07-487C-A7DE-117F3BB895EA}" srcOrd="0" destOrd="0" presId="urn:microsoft.com/office/officeart/2005/8/layout/hChevron3"/>
    <dgm:cxn modelId="{EE4D8C3E-AE54-49DC-9173-0EC5825EEF43}" type="presOf" srcId="{7AD17823-4699-4A61-9A8E-6EDDEA65E8CB}" destId="{EDA8709A-920C-4F86-B3C6-576AD4A2A5C6}" srcOrd="0" destOrd="0" presId="urn:microsoft.com/office/officeart/2005/8/layout/hChevron3"/>
    <dgm:cxn modelId="{04F2631F-D186-472F-BD0F-67E2CAA17254}" type="presOf" srcId="{326D831D-3F44-470B-8DA1-C62C54E8372A}" destId="{14FF9D71-2F21-43CB-A9E8-445DD4500FD9}" srcOrd="0" destOrd="0" presId="urn:microsoft.com/office/officeart/2005/8/layout/hChevron3"/>
    <dgm:cxn modelId="{88FF07D1-82F4-4DB0-AF6F-B2F7B9AA4032}" type="presOf" srcId="{B6E28934-621E-4F3A-A8F8-EB294D351BC4}" destId="{596EAADD-6D75-4D33-9F2F-A26E473D40C3}" srcOrd="0" destOrd="0" presId="urn:microsoft.com/office/officeart/2005/8/layout/hChevron3"/>
    <dgm:cxn modelId="{AF9EE45D-55C6-4BF3-87AE-FAAAEF6AFEC6}" type="presParOf" srcId="{77623463-B071-4CFB-9796-B4B41DF0C63A}" destId="{596EAADD-6D75-4D33-9F2F-A26E473D40C3}" srcOrd="0" destOrd="0" presId="urn:microsoft.com/office/officeart/2005/8/layout/hChevron3"/>
    <dgm:cxn modelId="{DA705DF5-313D-4807-ACB3-82D4038D2568}" type="presParOf" srcId="{77623463-B071-4CFB-9796-B4B41DF0C63A}" destId="{73808C98-F772-4D69-8182-AF357A6CED09}" srcOrd="1" destOrd="0" presId="urn:microsoft.com/office/officeart/2005/8/layout/hChevron3"/>
    <dgm:cxn modelId="{845F735D-39D0-4E3E-B3B6-99956CF7F92B}" type="presParOf" srcId="{77623463-B071-4CFB-9796-B4B41DF0C63A}" destId="{14FF9D71-2F21-43CB-A9E8-445DD4500FD9}" srcOrd="2" destOrd="0" presId="urn:microsoft.com/office/officeart/2005/8/layout/hChevron3"/>
    <dgm:cxn modelId="{C8ED9D5E-4F14-4C19-BEDE-A18B91CC6DBA}" type="presParOf" srcId="{77623463-B071-4CFB-9796-B4B41DF0C63A}" destId="{77E1E831-B37B-4474-AF8B-0612EEBE37FD}" srcOrd="3" destOrd="0" presId="urn:microsoft.com/office/officeart/2005/8/layout/hChevron3"/>
    <dgm:cxn modelId="{DD25CB93-96FA-4070-912D-9CE607252993}" type="presParOf" srcId="{77623463-B071-4CFB-9796-B4B41DF0C63A}" destId="{63E7D6F8-7D07-487C-A7DE-117F3BB895EA}" srcOrd="4" destOrd="0" presId="urn:microsoft.com/office/officeart/2005/8/layout/hChevron3"/>
    <dgm:cxn modelId="{904E0D8A-E906-4A8F-882E-E7E689F7DC8E}" type="presParOf" srcId="{77623463-B071-4CFB-9796-B4B41DF0C63A}" destId="{5F377BF6-9DA4-47B0-929D-97A8E943CA1F}" srcOrd="5" destOrd="0" presId="urn:microsoft.com/office/officeart/2005/8/layout/hChevron3"/>
    <dgm:cxn modelId="{C7DA29E2-07E3-4866-870B-774D71248637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7C37D68A-C690-4AE9-AC75-A46A6ACB93F0}" type="presOf" srcId="{B6E28934-621E-4F3A-A8F8-EB294D351BC4}" destId="{596EAADD-6D75-4D33-9F2F-A26E473D40C3}" srcOrd="0" destOrd="0" presId="urn:microsoft.com/office/officeart/2005/8/layout/hChevron3"/>
    <dgm:cxn modelId="{C2006991-6AB0-4E67-808E-7CC7AA475AA5}" type="presOf" srcId="{D13F531B-AA94-4CC2-A030-C0136EC42DB3}" destId="{77623463-B071-4CFB-9796-B4B41DF0C63A}" srcOrd="0" destOrd="0" presId="urn:microsoft.com/office/officeart/2005/8/layout/hChevron3"/>
    <dgm:cxn modelId="{E6D315C3-8095-4C93-AA07-D1D9C8F7B9D3}" type="presOf" srcId="{1FD806BC-8626-4DE1-B518-DF2EF802FC00}" destId="{63E7D6F8-7D07-487C-A7DE-117F3BB895EA}" srcOrd="0" destOrd="0" presId="urn:microsoft.com/office/officeart/2005/8/layout/hChevron3"/>
    <dgm:cxn modelId="{6C7DD97F-C58A-44FA-9F50-C13CA8B85990}" type="presOf" srcId="{326D831D-3F44-470B-8DA1-C62C54E8372A}" destId="{14FF9D71-2F21-43CB-A9E8-445DD4500FD9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E5040C49-1B56-4CE7-8C98-14DCF6D4C569}" type="presOf" srcId="{7AD17823-4699-4A61-9A8E-6EDDEA65E8CB}" destId="{EDA8709A-920C-4F86-B3C6-576AD4A2A5C6}" srcOrd="0" destOrd="0" presId="urn:microsoft.com/office/officeart/2005/8/layout/hChevron3"/>
    <dgm:cxn modelId="{F78F2CB0-FADB-45E0-AA27-D546E518C63C}" type="presParOf" srcId="{77623463-B071-4CFB-9796-B4B41DF0C63A}" destId="{596EAADD-6D75-4D33-9F2F-A26E473D40C3}" srcOrd="0" destOrd="0" presId="urn:microsoft.com/office/officeart/2005/8/layout/hChevron3"/>
    <dgm:cxn modelId="{8E9EAC21-4BE1-46D5-A417-DC0C07427D37}" type="presParOf" srcId="{77623463-B071-4CFB-9796-B4B41DF0C63A}" destId="{73808C98-F772-4D69-8182-AF357A6CED09}" srcOrd="1" destOrd="0" presId="urn:microsoft.com/office/officeart/2005/8/layout/hChevron3"/>
    <dgm:cxn modelId="{4A93061D-F300-422C-BC7F-C5E5C2DA2881}" type="presParOf" srcId="{77623463-B071-4CFB-9796-B4B41DF0C63A}" destId="{14FF9D71-2F21-43CB-A9E8-445DD4500FD9}" srcOrd="2" destOrd="0" presId="urn:microsoft.com/office/officeart/2005/8/layout/hChevron3"/>
    <dgm:cxn modelId="{9BCF996B-628D-4C6E-8EC9-ABC04ADF3D1B}" type="presParOf" srcId="{77623463-B071-4CFB-9796-B4B41DF0C63A}" destId="{77E1E831-B37B-4474-AF8B-0612EEBE37FD}" srcOrd="3" destOrd="0" presId="urn:microsoft.com/office/officeart/2005/8/layout/hChevron3"/>
    <dgm:cxn modelId="{168EA606-3B8C-4E7A-A4DE-099FD2A81F72}" type="presParOf" srcId="{77623463-B071-4CFB-9796-B4B41DF0C63A}" destId="{63E7D6F8-7D07-487C-A7DE-117F3BB895EA}" srcOrd="4" destOrd="0" presId="urn:microsoft.com/office/officeart/2005/8/layout/hChevron3"/>
    <dgm:cxn modelId="{3DA846B9-DCAF-4ABF-A727-C1042406C965}" type="presParOf" srcId="{77623463-B071-4CFB-9796-B4B41DF0C63A}" destId="{5F377BF6-9DA4-47B0-929D-97A8E943CA1F}" srcOrd="5" destOrd="0" presId="urn:microsoft.com/office/officeart/2005/8/layout/hChevron3"/>
    <dgm:cxn modelId="{5FBED5F9-5D77-4CA9-A227-A74E5FE71413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C67CF-AFEB-4A81-AAD0-7DF4C757D4E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2ADD9E-D5CB-478A-8DE9-9A1C7175624B}">
      <dgm:prSet phldrT="[Text]"/>
      <dgm:spPr/>
      <dgm:t>
        <a:bodyPr/>
        <a:lstStyle/>
        <a:p>
          <a:r>
            <a:rPr lang="en-US" dirty="0" smtClean="0"/>
            <a:t>Alternatives</a:t>
          </a:r>
          <a:endParaRPr lang="en-US" dirty="0"/>
        </a:p>
      </dgm:t>
    </dgm:pt>
    <dgm:pt modelId="{4DFE4FC0-82B7-4A0F-BC73-80C2BBDB8E62}" type="parTrans" cxnId="{D14046FD-1D32-486A-9A82-75A5104EA16A}">
      <dgm:prSet/>
      <dgm:spPr/>
      <dgm:t>
        <a:bodyPr/>
        <a:lstStyle/>
        <a:p>
          <a:endParaRPr lang="en-US"/>
        </a:p>
      </dgm:t>
    </dgm:pt>
    <dgm:pt modelId="{8E7E3A9C-DD17-4B80-AB6A-7C57B2485A64}" type="sibTrans" cxnId="{D14046FD-1D32-486A-9A82-75A5104EA16A}">
      <dgm:prSet/>
      <dgm:spPr/>
      <dgm:t>
        <a:bodyPr/>
        <a:lstStyle/>
        <a:p>
          <a:endParaRPr lang="en-US"/>
        </a:p>
      </dgm:t>
    </dgm:pt>
    <dgm:pt modelId="{D0292261-D307-4513-9017-82A1BE2648B2}">
      <dgm:prSet phldrT="[Text]"/>
      <dgm:spPr/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B2857739-6482-429E-A50B-533BFD4A1F4C}" type="parTrans" cxnId="{60FAD2B2-CCAB-40BB-9872-496C0A55A918}">
      <dgm:prSet/>
      <dgm:spPr/>
      <dgm:t>
        <a:bodyPr/>
        <a:lstStyle/>
        <a:p>
          <a:endParaRPr lang="en-US"/>
        </a:p>
      </dgm:t>
    </dgm:pt>
    <dgm:pt modelId="{8E4F117B-977D-4C63-B116-109FABF18E1A}" type="sibTrans" cxnId="{60FAD2B2-CCAB-40BB-9872-496C0A55A918}">
      <dgm:prSet/>
      <dgm:spPr/>
      <dgm:t>
        <a:bodyPr/>
        <a:lstStyle/>
        <a:p>
          <a:endParaRPr lang="en-US"/>
        </a:p>
      </dgm:t>
    </dgm:pt>
    <dgm:pt modelId="{20AF83EE-637D-4515-9E8F-EF6984B6756E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C759A37D-31BA-40CE-93E6-C479BCCEC0F0}" type="parTrans" cxnId="{DEE98D3B-1DD3-4B24-AC92-F330E566D9D6}">
      <dgm:prSet/>
      <dgm:spPr/>
      <dgm:t>
        <a:bodyPr/>
        <a:lstStyle/>
        <a:p>
          <a:endParaRPr lang="en-US"/>
        </a:p>
      </dgm:t>
    </dgm:pt>
    <dgm:pt modelId="{7BD563FA-1FBB-4EAC-89FC-6AE2D1FE6F83}" type="sibTrans" cxnId="{DEE98D3B-1DD3-4B24-AC92-F330E566D9D6}">
      <dgm:prSet/>
      <dgm:spPr/>
      <dgm:t>
        <a:bodyPr/>
        <a:lstStyle/>
        <a:p>
          <a:endParaRPr lang="en-US"/>
        </a:p>
      </dgm:t>
    </dgm:pt>
    <dgm:pt modelId="{3CF47FF2-409C-4062-9EE1-0EEB04D2EC7D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905E1E00-EBA8-4244-AF9B-26780C974384}" type="parTrans" cxnId="{11ABEA01-B46D-4BCB-A513-7A20EA0AADAD}">
      <dgm:prSet/>
      <dgm:spPr/>
      <dgm:t>
        <a:bodyPr/>
        <a:lstStyle/>
        <a:p>
          <a:endParaRPr lang="en-US"/>
        </a:p>
      </dgm:t>
    </dgm:pt>
    <dgm:pt modelId="{D6915EF5-1EB6-4913-868A-F9EE585DB686}" type="sibTrans" cxnId="{11ABEA01-B46D-4BCB-A513-7A20EA0AADAD}">
      <dgm:prSet/>
      <dgm:spPr/>
      <dgm:t>
        <a:bodyPr/>
        <a:lstStyle/>
        <a:p>
          <a:endParaRPr lang="en-US"/>
        </a:p>
      </dgm:t>
    </dgm:pt>
    <dgm:pt modelId="{64EBA2C9-5D1D-4535-AA3C-53D59357724A}" type="pres">
      <dgm:prSet presAssocID="{030C67CF-AFEB-4A81-AAD0-7DF4C757D4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085D8-FE8E-46A9-8CD6-FD4751CF5E4E}" type="pres">
      <dgm:prSet presAssocID="{332ADD9E-D5CB-478A-8DE9-9A1C7175624B}" presName="root1" presStyleCnt="0"/>
      <dgm:spPr/>
    </dgm:pt>
    <dgm:pt modelId="{104099B2-13A4-455F-8B55-11BD7BF70D42}" type="pres">
      <dgm:prSet presAssocID="{332ADD9E-D5CB-478A-8DE9-9A1C717562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7712AD-D722-4709-8DCA-486BD7BD2235}" type="pres">
      <dgm:prSet presAssocID="{332ADD9E-D5CB-478A-8DE9-9A1C7175624B}" presName="level2hierChild" presStyleCnt="0"/>
      <dgm:spPr/>
    </dgm:pt>
    <dgm:pt modelId="{2EACF637-8545-4231-B2FC-804F9D146287}" type="pres">
      <dgm:prSet presAssocID="{B2857739-6482-429E-A50B-533BFD4A1F4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13E8F-E8B7-4FD3-BB56-67EDB0DF1059}" type="pres">
      <dgm:prSet presAssocID="{B2857739-6482-429E-A50B-533BFD4A1F4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825C126-F2EF-478D-A337-98ED83115617}" type="pres">
      <dgm:prSet presAssocID="{D0292261-D307-4513-9017-82A1BE2648B2}" presName="root2" presStyleCnt="0"/>
      <dgm:spPr/>
    </dgm:pt>
    <dgm:pt modelId="{A3F37968-88EF-4D1A-9EFE-72E9EB3F5B85}" type="pres">
      <dgm:prSet presAssocID="{D0292261-D307-4513-9017-82A1BE2648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93365-E388-41E8-9E3E-F138F38273B5}" type="pres">
      <dgm:prSet presAssocID="{D0292261-D307-4513-9017-82A1BE2648B2}" presName="level3hierChild" presStyleCnt="0"/>
      <dgm:spPr/>
    </dgm:pt>
    <dgm:pt modelId="{7F02AF2E-FF20-4B8C-8248-438FDD932B21}" type="pres">
      <dgm:prSet presAssocID="{C759A37D-31BA-40CE-93E6-C479BCCEC0F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770DBA-C079-489A-9DD4-872436AE7D32}" type="pres">
      <dgm:prSet presAssocID="{C759A37D-31BA-40CE-93E6-C479BCCEC0F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0E3D8D7-5458-4618-82D8-C2EEB23C5A18}" type="pres">
      <dgm:prSet presAssocID="{20AF83EE-637D-4515-9E8F-EF6984B6756E}" presName="root2" presStyleCnt="0"/>
      <dgm:spPr/>
    </dgm:pt>
    <dgm:pt modelId="{BE4A1D84-BD57-4F0C-A209-23665E2B9D39}" type="pres">
      <dgm:prSet presAssocID="{20AF83EE-637D-4515-9E8F-EF6984B6756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81304-9637-4672-8E42-FC58AD1F94E4}" type="pres">
      <dgm:prSet presAssocID="{20AF83EE-637D-4515-9E8F-EF6984B6756E}" presName="level3hierChild" presStyleCnt="0"/>
      <dgm:spPr/>
    </dgm:pt>
    <dgm:pt modelId="{A8EFEF29-D794-4A7F-A66D-FDD9831BC784}" type="pres">
      <dgm:prSet presAssocID="{905E1E00-EBA8-4244-AF9B-26780C97438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7EE2C2F-7235-4220-8E48-C39AEF311B58}" type="pres">
      <dgm:prSet presAssocID="{905E1E00-EBA8-4244-AF9B-26780C97438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28AB7ED-9F02-41DC-8809-7800E9ACFFC5}" type="pres">
      <dgm:prSet presAssocID="{3CF47FF2-409C-4062-9EE1-0EEB04D2EC7D}" presName="root2" presStyleCnt="0"/>
      <dgm:spPr/>
    </dgm:pt>
    <dgm:pt modelId="{6DFD6481-21DC-4143-BBC3-4D8966CC446B}" type="pres">
      <dgm:prSet presAssocID="{3CF47FF2-409C-4062-9EE1-0EEB04D2EC7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B10C0-C85A-4743-8A9E-5E2D34239879}" type="pres">
      <dgm:prSet presAssocID="{3CF47FF2-409C-4062-9EE1-0EEB04D2EC7D}" presName="level3hierChild" presStyleCnt="0"/>
      <dgm:spPr/>
    </dgm:pt>
  </dgm:ptLst>
  <dgm:cxnLst>
    <dgm:cxn modelId="{81143CD4-80EF-48AC-AE29-22EF2B65A520}" type="presOf" srcId="{D0292261-D307-4513-9017-82A1BE2648B2}" destId="{A3F37968-88EF-4D1A-9EFE-72E9EB3F5B85}" srcOrd="0" destOrd="0" presId="urn:microsoft.com/office/officeart/2008/layout/HorizontalMultiLevelHierarchy"/>
    <dgm:cxn modelId="{13C2EFBA-3C74-4A09-9AA9-E2D4F34A6DC6}" type="presOf" srcId="{3CF47FF2-409C-4062-9EE1-0EEB04D2EC7D}" destId="{6DFD6481-21DC-4143-BBC3-4D8966CC446B}" srcOrd="0" destOrd="0" presId="urn:microsoft.com/office/officeart/2008/layout/HorizontalMultiLevelHierarchy"/>
    <dgm:cxn modelId="{41F93486-9864-407B-AB17-92E313E4988E}" type="presOf" srcId="{C759A37D-31BA-40CE-93E6-C479BCCEC0F0}" destId="{B2770DBA-C079-489A-9DD4-872436AE7D32}" srcOrd="1" destOrd="0" presId="urn:microsoft.com/office/officeart/2008/layout/HorizontalMultiLevelHierarchy"/>
    <dgm:cxn modelId="{85C43044-16FA-4CA7-A4DD-854C29267926}" type="presOf" srcId="{332ADD9E-D5CB-478A-8DE9-9A1C7175624B}" destId="{104099B2-13A4-455F-8B55-11BD7BF70D42}" srcOrd="0" destOrd="0" presId="urn:microsoft.com/office/officeart/2008/layout/HorizontalMultiLevelHierarchy"/>
    <dgm:cxn modelId="{60FAD2B2-CCAB-40BB-9872-496C0A55A918}" srcId="{332ADD9E-D5CB-478A-8DE9-9A1C7175624B}" destId="{D0292261-D307-4513-9017-82A1BE2648B2}" srcOrd="0" destOrd="0" parTransId="{B2857739-6482-429E-A50B-533BFD4A1F4C}" sibTransId="{8E4F117B-977D-4C63-B116-109FABF18E1A}"/>
    <dgm:cxn modelId="{A2173195-F129-422B-9B09-A184E3925EDE}" type="presOf" srcId="{905E1E00-EBA8-4244-AF9B-26780C974384}" destId="{A8EFEF29-D794-4A7F-A66D-FDD9831BC784}" srcOrd="0" destOrd="0" presId="urn:microsoft.com/office/officeart/2008/layout/HorizontalMultiLevelHierarchy"/>
    <dgm:cxn modelId="{F05C087B-C4B8-426F-9F80-7B3B76124D19}" type="presOf" srcId="{030C67CF-AFEB-4A81-AAD0-7DF4C757D4E3}" destId="{64EBA2C9-5D1D-4535-AA3C-53D59357724A}" srcOrd="0" destOrd="0" presId="urn:microsoft.com/office/officeart/2008/layout/HorizontalMultiLevelHierarchy"/>
    <dgm:cxn modelId="{38C954FE-391D-4F9D-A8A9-85BA23070400}" type="presOf" srcId="{B2857739-6482-429E-A50B-533BFD4A1F4C}" destId="{F0113E8F-E8B7-4FD3-BB56-67EDB0DF1059}" srcOrd="1" destOrd="0" presId="urn:microsoft.com/office/officeart/2008/layout/HorizontalMultiLevelHierarchy"/>
    <dgm:cxn modelId="{A8945DD3-FAD6-4647-9CBB-B3EB701D3528}" type="presOf" srcId="{905E1E00-EBA8-4244-AF9B-26780C974384}" destId="{27EE2C2F-7235-4220-8E48-C39AEF311B58}" srcOrd="1" destOrd="0" presId="urn:microsoft.com/office/officeart/2008/layout/HorizontalMultiLevelHierarchy"/>
    <dgm:cxn modelId="{DEE98D3B-1DD3-4B24-AC92-F330E566D9D6}" srcId="{332ADD9E-D5CB-478A-8DE9-9A1C7175624B}" destId="{20AF83EE-637D-4515-9E8F-EF6984B6756E}" srcOrd="1" destOrd="0" parTransId="{C759A37D-31BA-40CE-93E6-C479BCCEC0F0}" sibTransId="{7BD563FA-1FBB-4EAC-89FC-6AE2D1FE6F83}"/>
    <dgm:cxn modelId="{AEDB9060-33B7-4C1A-BA53-7497ECFD0832}" type="presOf" srcId="{20AF83EE-637D-4515-9E8F-EF6984B6756E}" destId="{BE4A1D84-BD57-4F0C-A209-23665E2B9D39}" srcOrd="0" destOrd="0" presId="urn:microsoft.com/office/officeart/2008/layout/HorizontalMultiLevelHierarchy"/>
    <dgm:cxn modelId="{B37CB180-C8A7-4E8A-8175-CFDA72B16944}" type="presOf" srcId="{C759A37D-31BA-40CE-93E6-C479BCCEC0F0}" destId="{7F02AF2E-FF20-4B8C-8248-438FDD932B21}" srcOrd="0" destOrd="0" presId="urn:microsoft.com/office/officeart/2008/layout/HorizontalMultiLevelHierarchy"/>
    <dgm:cxn modelId="{11ABEA01-B46D-4BCB-A513-7A20EA0AADAD}" srcId="{332ADD9E-D5CB-478A-8DE9-9A1C7175624B}" destId="{3CF47FF2-409C-4062-9EE1-0EEB04D2EC7D}" srcOrd="2" destOrd="0" parTransId="{905E1E00-EBA8-4244-AF9B-26780C974384}" sibTransId="{D6915EF5-1EB6-4913-868A-F9EE585DB686}"/>
    <dgm:cxn modelId="{AA74BF7E-4C20-43C6-948E-841D220BEEDF}" type="presOf" srcId="{B2857739-6482-429E-A50B-533BFD4A1F4C}" destId="{2EACF637-8545-4231-B2FC-804F9D146287}" srcOrd="0" destOrd="0" presId="urn:microsoft.com/office/officeart/2008/layout/HorizontalMultiLevelHierarchy"/>
    <dgm:cxn modelId="{D14046FD-1D32-486A-9A82-75A5104EA16A}" srcId="{030C67CF-AFEB-4A81-AAD0-7DF4C757D4E3}" destId="{332ADD9E-D5CB-478A-8DE9-9A1C7175624B}" srcOrd="0" destOrd="0" parTransId="{4DFE4FC0-82B7-4A0F-BC73-80C2BBDB8E62}" sibTransId="{8E7E3A9C-DD17-4B80-AB6A-7C57B2485A64}"/>
    <dgm:cxn modelId="{F7CD0DB2-6827-435A-B4AD-55675B3F1EC6}" type="presParOf" srcId="{64EBA2C9-5D1D-4535-AA3C-53D59357724A}" destId="{8FC085D8-FE8E-46A9-8CD6-FD4751CF5E4E}" srcOrd="0" destOrd="0" presId="urn:microsoft.com/office/officeart/2008/layout/HorizontalMultiLevelHierarchy"/>
    <dgm:cxn modelId="{B5CACFDC-AA66-4B16-9061-967F2F868F14}" type="presParOf" srcId="{8FC085D8-FE8E-46A9-8CD6-FD4751CF5E4E}" destId="{104099B2-13A4-455F-8B55-11BD7BF70D42}" srcOrd="0" destOrd="0" presId="urn:microsoft.com/office/officeart/2008/layout/HorizontalMultiLevelHierarchy"/>
    <dgm:cxn modelId="{398E2A95-CF1B-42E9-8200-0B3D9A7E868D}" type="presParOf" srcId="{8FC085D8-FE8E-46A9-8CD6-FD4751CF5E4E}" destId="{457712AD-D722-4709-8DCA-486BD7BD2235}" srcOrd="1" destOrd="0" presId="urn:microsoft.com/office/officeart/2008/layout/HorizontalMultiLevelHierarchy"/>
    <dgm:cxn modelId="{1E9A2358-C157-4987-BDD6-BDAC6D448110}" type="presParOf" srcId="{457712AD-D722-4709-8DCA-486BD7BD2235}" destId="{2EACF637-8545-4231-B2FC-804F9D146287}" srcOrd="0" destOrd="0" presId="urn:microsoft.com/office/officeart/2008/layout/HorizontalMultiLevelHierarchy"/>
    <dgm:cxn modelId="{51FD3422-995D-467D-A25C-C6376C2F8688}" type="presParOf" srcId="{2EACF637-8545-4231-B2FC-804F9D146287}" destId="{F0113E8F-E8B7-4FD3-BB56-67EDB0DF1059}" srcOrd="0" destOrd="0" presId="urn:microsoft.com/office/officeart/2008/layout/HorizontalMultiLevelHierarchy"/>
    <dgm:cxn modelId="{E1352BF7-8394-481C-B3CC-94E88F56AD2E}" type="presParOf" srcId="{457712AD-D722-4709-8DCA-486BD7BD2235}" destId="{6825C126-F2EF-478D-A337-98ED83115617}" srcOrd="1" destOrd="0" presId="urn:microsoft.com/office/officeart/2008/layout/HorizontalMultiLevelHierarchy"/>
    <dgm:cxn modelId="{98581F1C-72D8-483C-9BBE-598314D4B067}" type="presParOf" srcId="{6825C126-F2EF-478D-A337-98ED83115617}" destId="{A3F37968-88EF-4D1A-9EFE-72E9EB3F5B85}" srcOrd="0" destOrd="0" presId="urn:microsoft.com/office/officeart/2008/layout/HorizontalMultiLevelHierarchy"/>
    <dgm:cxn modelId="{97652022-64EC-4453-ACDC-0A9999C7C998}" type="presParOf" srcId="{6825C126-F2EF-478D-A337-98ED83115617}" destId="{F7693365-E388-41E8-9E3E-F138F38273B5}" srcOrd="1" destOrd="0" presId="urn:microsoft.com/office/officeart/2008/layout/HorizontalMultiLevelHierarchy"/>
    <dgm:cxn modelId="{A21F57BA-F510-43A1-B74C-C48875E9519A}" type="presParOf" srcId="{457712AD-D722-4709-8DCA-486BD7BD2235}" destId="{7F02AF2E-FF20-4B8C-8248-438FDD932B21}" srcOrd="2" destOrd="0" presId="urn:microsoft.com/office/officeart/2008/layout/HorizontalMultiLevelHierarchy"/>
    <dgm:cxn modelId="{B66C68C5-EE74-44F8-8B34-80228674684D}" type="presParOf" srcId="{7F02AF2E-FF20-4B8C-8248-438FDD932B21}" destId="{B2770DBA-C079-489A-9DD4-872436AE7D32}" srcOrd="0" destOrd="0" presId="urn:microsoft.com/office/officeart/2008/layout/HorizontalMultiLevelHierarchy"/>
    <dgm:cxn modelId="{1A86ECF8-144E-499E-A210-001CA6E158F2}" type="presParOf" srcId="{457712AD-D722-4709-8DCA-486BD7BD2235}" destId="{80E3D8D7-5458-4618-82D8-C2EEB23C5A18}" srcOrd="3" destOrd="0" presId="urn:microsoft.com/office/officeart/2008/layout/HorizontalMultiLevelHierarchy"/>
    <dgm:cxn modelId="{3299DC4C-5BFA-4C0E-9F1E-2EBA52442BD4}" type="presParOf" srcId="{80E3D8D7-5458-4618-82D8-C2EEB23C5A18}" destId="{BE4A1D84-BD57-4F0C-A209-23665E2B9D39}" srcOrd="0" destOrd="0" presId="urn:microsoft.com/office/officeart/2008/layout/HorizontalMultiLevelHierarchy"/>
    <dgm:cxn modelId="{F0EEDF7F-5F51-4DFB-BFA1-1BC2557A54C4}" type="presParOf" srcId="{80E3D8D7-5458-4618-82D8-C2EEB23C5A18}" destId="{9AA81304-9637-4672-8E42-FC58AD1F94E4}" srcOrd="1" destOrd="0" presId="urn:microsoft.com/office/officeart/2008/layout/HorizontalMultiLevelHierarchy"/>
    <dgm:cxn modelId="{09647166-5356-46D6-949B-8FDA263B86B1}" type="presParOf" srcId="{457712AD-D722-4709-8DCA-486BD7BD2235}" destId="{A8EFEF29-D794-4A7F-A66D-FDD9831BC784}" srcOrd="4" destOrd="0" presId="urn:microsoft.com/office/officeart/2008/layout/HorizontalMultiLevelHierarchy"/>
    <dgm:cxn modelId="{C383DD30-4583-4DAF-A8F0-83478A01A3E7}" type="presParOf" srcId="{A8EFEF29-D794-4A7F-A66D-FDD9831BC784}" destId="{27EE2C2F-7235-4220-8E48-C39AEF311B58}" srcOrd="0" destOrd="0" presId="urn:microsoft.com/office/officeart/2008/layout/HorizontalMultiLevelHierarchy"/>
    <dgm:cxn modelId="{B1CF51C8-A742-4C2D-9BEF-5893EC819D67}" type="presParOf" srcId="{457712AD-D722-4709-8DCA-486BD7BD2235}" destId="{E28AB7ED-9F02-41DC-8809-7800E9ACFFC5}" srcOrd="5" destOrd="0" presId="urn:microsoft.com/office/officeart/2008/layout/HorizontalMultiLevelHierarchy"/>
    <dgm:cxn modelId="{23278468-231B-49E8-B70C-71FAEAC2FA91}" type="presParOf" srcId="{E28AB7ED-9F02-41DC-8809-7800E9ACFFC5}" destId="{6DFD6481-21DC-4143-BBC3-4D8966CC446B}" srcOrd="0" destOrd="0" presId="urn:microsoft.com/office/officeart/2008/layout/HorizontalMultiLevelHierarchy"/>
    <dgm:cxn modelId="{83000089-F1EB-45B8-A018-54EC0D5BE005}" type="presParOf" srcId="{E28AB7ED-9F02-41DC-8809-7800E9ACFFC5}" destId="{F56B10C0-C85A-4743-8A9E-5E2D342398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ADDC3D54-4E2A-48AA-9D24-4F03486B534B}" type="presOf" srcId="{D13F531B-AA94-4CC2-A030-C0136EC42DB3}" destId="{77623463-B071-4CFB-9796-B4B41DF0C63A}" srcOrd="0" destOrd="0" presId="urn:microsoft.com/office/officeart/2005/8/layout/hChevron3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9E97BB68-5646-4587-BA63-71F4E5367DBA}" type="presOf" srcId="{1FD806BC-8626-4DE1-B518-DF2EF802FC00}" destId="{63E7D6F8-7D07-487C-A7DE-117F3BB895EA}" srcOrd="0" destOrd="0" presId="urn:microsoft.com/office/officeart/2005/8/layout/hChevron3"/>
    <dgm:cxn modelId="{84B3455D-0052-4E66-9872-6DE229E9BE8B}" type="presOf" srcId="{326D831D-3F44-470B-8DA1-C62C54E8372A}" destId="{14FF9D71-2F21-43CB-A9E8-445DD4500FD9}" srcOrd="0" destOrd="0" presId="urn:microsoft.com/office/officeart/2005/8/layout/hChevron3"/>
    <dgm:cxn modelId="{656B3FC6-2A3B-4C7A-90F7-0B1DC3E42864}" type="presOf" srcId="{7AD17823-4699-4A61-9A8E-6EDDEA65E8CB}" destId="{EDA8709A-920C-4F86-B3C6-576AD4A2A5C6}" srcOrd="0" destOrd="0" presId="urn:microsoft.com/office/officeart/2005/8/layout/hChevron3"/>
    <dgm:cxn modelId="{309C053F-36AC-4E41-B764-24C523C80F4E}" type="presOf" srcId="{B6E28934-621E-4F3A-A8F8-EB294D351BC4}" destId="{596EAADD-6D75-4D33-9F2F-A26E473D40C3}" srcOrd="0" destOrd="0" presId="urn:microsoft.com/office/officeart/2005/8/layout/hChevron3"/>
    <dgm:cxn modelId="{EB9E9B86-3573-462A-852E-852C2F6EF1AE}" type="presParOf" srcId="{77623463-B071-4CFB-9796-B4B41DF0C63A}" destId="{596EAADD-6D75-4D33-9F2F-A26E473D40C3}" srcOrd="0" destOrd="0" presId="urn:microsoft.com/office/officeart/2005/8/layout/hChevron3"/>
    <dgm:cxn modelId="{3DAF3A47-EDF4-4EBC-8384-EA57B3D9C9DB}" type="presParOf" srcId="{77623463-B071-4CFB-9796-B4B41DF0C63A}" destId="{73808C98-F772-4D69-8182-AF357A6CED09}" srcOrd="1" destOrd="0" presId="urn:microsoft.com/office/officeart/2005/8/layout/hChevron3"/>
    <dgm:cxn modelId="{5A2360B1-2A4C-4AA2-85B0-37FEC81AA806}" type="presParOf" srcId="{77623463-B071-4CFB-9796-B4B41DF0C63A}" destId="{14FF9D71-2F21-43CB-A9E8-445DD4500FD9}" srcOrd="2" destOrd="0" presId="urn:microsoft.com/office/officeart/2005/8/layout/hChevron3"/>
    <dgm:cxn modelId="{421BAB33-5CF8-441C-83D6-69925B78017F}" type="presParOf" srcId="{77623463-B071-4CFB-9796-B4B41DF0C63A}" destId="{77E1E831-B37B-4474-AF8B-0612EEBE37FD}" srcOrd="3" destOrd="0" presId="urn:microsoft.com/office/officeart/2005/8/layout/hChevron3"/>
    <dgm:cxn modelId="{7BC0653F-5DC7-448E-8166-3706F7CBF9FB}" type="presParOf" srcId="{77623463-B071-4CFB-9796-B4B41DF0C63A}" destId="{63E7D6F8-7D07-487C-A7DE-117F3BB895EA}" srcOrd="4" destOrd="0" presId="urn:microsoft.com/office/officeart/2005/8/layout/hChevron3"/>
    <dgm:cxn modelId="{6936C71F-054E-4646-A818-9333741B8C87}" type="presParOf" srcId="{77623463-B071-4CFB-9796-B4B41DF0C63A}" destId="{5F377BF6-9DA4-47B0-929D-97A8E943CA1F}" srcOrd="5" destOrd="0" presId="urn:microsoft.com/office/officeart/2005/8/layout/hChevron3"/>
    <dgm:cxn modelId="{DCE8FB65-1764-4F37-8688-8E0BE1CAF705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/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CC6244DE-62FF-402D-95B7-A16027BE4926}" type="presOf" srcId="{D13F531B-AA94-4CC2-A030-C0136EC42DB3}" destId="{77623463-B071-4CFB-9796-B4B41DF0C63A}" srcOrd="0" destOrd="0" presId="urn:microsoft.com/office/officeart/2005/8/layout/hChevron3"/>
    <dgm:cxn modelId="{F17C280F-50A2-4915-BDF6-F6326AA9E7A5}" type="presOf" srcId="{326D831D-3F44-470B-8DA1-C62C54E8372A}" destId="{14FF9D71-2F21-43CB-A9E8-445DD4500FD9}" srcOrd="0" destOrd="0" presId="urn:microsoft.com/office/officeart/2005/8/layout/hChevron3"/>
    <dgm:cxn modelId="{CD0BB29C-631E-42DB-A3C9-FB3E5A36191B}" type="presOf" srcId="{7AD17823-4699-4A61-9A8E-6EDDEA65E8CB}" destId="{EDA8709A-920C-4F86-B3C6-576AD4A2A5C6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E7A22BEA-0577-4FA8-B94A-460738EBA1D4}" type="presOf" srcId="{1FD806BC-8626-4DE1-B518-DF2EF802FC00}" destId="{63E7D6F8-7D07-487C-A7DE-117F3BB895EA}" srcOrd="0" destOrd="0" presId="urn:microsoft.com/office/officeart/2005/8/layout/hChevron3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7048060C-709D-4BD5-8801-95443E781435}" type="presOf" srcId="{B6E28934-621E-4F3A-A8F8-EB294D351BC4}" destId="{596EAADD-6D75-4D33-9F2F-A26E473D40C3}" srcOrd="0" destOrd="0" presId="urn:microsoft.com/office/officeart/2005/8/layout/hChevron3"/>
    <dgm:cxn modelId="{F074F7A8-3A32-47A7-9CDE-13CC2A6D3213}" type="presParOf" srcId="{77623463-B071-4CFB-9796-B4B41DF0C63A}" destId="{596EAADD-6D75-4D33-9F2F-A26E473D40C3}" srcOrd="0" destOrd="0" presId="urn:microsoft.com/office/officeart/2005/8/layout/hChevron3"/>
    <dgm:cxn modelId="{4D46861F-BF47-4399-8B1E-E2490CEB490C}" type="presParOf" srcId="{77623463-B071-4CFB-9796-B4B41DF0C63A}" destId="{73808C98-F772-4D69-8182-AF357A6CED09}" srcOrd="1" destOrd="0" presId="urn:microsoft.com/office/officeart/2005/8/layout/hChevron3"/>
    <dgm:cxn modelId="{A1109049-190D-4D63-B1FE-A78EF299DC62}" type="presParOf" srcId="{77623463-B071-4CFB-9796-B4B41DF0C63A}" destId="{14FF9D71-2F21-43CB-A9E8-445DD4500FD9}" srcOrd="2" destOrd="0" presId="urn:microsoft.com/office/officeart/2005/8/layout/hChevron3"/>
    <dgm:cxn modelId="{3224800A-14B3-4DC3-85B1-788FF7F6C8A3}" type="presParOf" srcId="{77623463-B071-4CFB-9796-B4B41DF0C63A}" destId="{77E1E831-B37B-4474-AF8B-0612EEBE37FD}" srcOrd="3" destOrd="0" presId="urn:microsoft.com/office/officeart/2005/8/layout/hChevron3"/>
    <dgm:cxn modelId="{A782E7C6-95C3-4FD5-B706-C833963CAFE6}" type="presParOf" srcId="{77623463-B071-4CFB-9796-B4B41DF0C63A}" destId="{63E7D6F8-7D07-487C-A7DE-117F3BB895EA}" srcOrd="4" destOrd="0" presId="urn:microsoft.com/office/officeart/2005/8/layout/hChevron3"/>
    <dgm:cxn modelId="{6608651A-BF0C-4B82-93C8-7D8F74FFF2AC}" type="presParOf" srcId="{77623463-B071-4CFB-9796-B4B41DF0C63A}" destId="{5F377BF6-9DA4-47B0-929D-97A8E943CA1F}" srcOrd="5" destOrd="0" presId="urn:microsoft.com/office/officeart/2005/8/layout/hChevron3"/>
    <dgm:cxn modelId="{185BB4A7-41C1-4785-9FFD-96A393B74A51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7729C0E4-19BD-4F3D-88CD-BF4B379A1BA2}" type="presOf" srcId="{326D831D-3F44-470B-8DA1-C62C54E8372A}" destId="{14FF9D71-2F21-43CB-A9E8-445DD4500FD9}" srcOrd="0" destOrd="0" presId="urn:microsoft.com/office/officeart/2005/8/layout/hChevron3"/>
    <dgm:cxn modelId="{C2D4B8B8-27B2-4AE6-A078-7BC99C93D82E}" type="presOf" srcId="{D13F531B-AA94-4CC2-A030-C0136EC42DB3}" destId="{77623463-B071-4CFB-9796-B4B41DF0C63A}" srcOrd="0" destOrd="0" presId="urn:microsoft.com/office/officeart/2005/8/layout/hChevron3"/>
    <dgm:cxn modelId="{8FDFF341-B812-4E43-B7A4-1CB97CC6AD82}" type="presOf" srcId="{1FD806BC-8626-4DE1-B518-DF2EF802FC00}" destId="{63E7D6F8-7D07-487C-A7DE-117F3BB895EA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703B1078-5E52-47DD-AC37-99B939AA174A}" type="presOf" srcId="{B6E28934-621E-4F3A-A8F8-EB294D351BC4}" destId="{596EAADD-6D75-4D33-9F2F-A26E473D40C3}" srcOrd="0" destOrd="0" presId="urn:microsoft.com/office/officeart/2005/8/layout/hChevron3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9C6FD542-548B-4389-8265-3BB5AA77362A}" type="presOf" srcId="{7AD17823-4699-4A61-9A8E-6EDDEA65E8CB}" destId="{EDA8709A-920C-4F86-B3C6-576AD4A2A5C6}" srcOrd="0" destOrd="0" presId="urn:microsoft.com/office/officeart/2005/8/layout/hChevron3"/>
    <dgm:cxn modelId="{1E1ABCF6-E407-4F4C-B202-A7436B258179}" type="presParOf" srcId="{77623463-B071-4CFB-9796-B4B41DF0C63A}" destId="{596EAADD-6D75-4D33-9F2F-A26E473D40C3}" srcOrd="0" destOrd="0" presId="urn:microsoft.com/office/officeart/2005/8/layout/hChevron3"/>
    <dgm:cxn modelId="{DE55FE46-CD7E-49F8-B7A9-AD070EB0CBDC}" type="presParOf" srcId="{77623463-B071-4CFB-9796-B4B41DF0C63A}" destId="{73808C98-F772-4D69-8182-AF357A6CED09}" srcOrd="1" destOrd="0" presId="urn:microsoft.com/office/officeart/2005/8/layout/hChevron3"/>
    <dgm:cxn modelId="{8072C6F0-4245-4AA0-943A-F73CDD7C2D37}" type="presParOf" srcId="{77623463-B071-4CFB-9796-B4B41DF0C63A}" destId="{14FF9D71-2F21-43CB-A9E8-445DD4500FD9}" srcOrd="2" destOrd="0" presId="urn:microsoft.com/office/officeart/2005/8/layout/hChevron3"/>
    <dgm:cxn modelId="{AAB3AFFC-45B4-461B-9B4A-273A71E68655}" type="presParOf" srcId="{77623463-B071-4CFB-9796-B4B41DF0C63A}" destId="{77E1E831-B37B-4474-AF8B-0612EEBE37FD}" srcOrd="3" destOrd="0" presId="urn:microsoft.com/office/officeart/2005/8/layout/hChevron3"/>
    <dgm:cxn modelId="{B1A4D171-2C7F-435E-A182-3BD86D29E82B}" type="presParOf" srcId="{77623463-B071-4CFB-9796-B4B41DF0C63A}" destId="{63E7D6F8-7D07-487C-A7DE-117F3BB895EA}" srcOrd="4" destOrd="0" presId="urn:microsoft.com/office/officeart/2005/8/layout/hChevron3"/>
    <dgm:cxn modelId="{DBB716A6-06DF-4876-9E09-ACB1DC8C80AA}" type="presParOf" srcId="{77623463-B071-4CFB-9796-B4B41DF0C63A}" destId="{5F377BF6-9DA4-47B0-929D-97A8E943CA1F}" srcOrd="5" destOrd="0" presId="urn:microsoft.com/office/officeart/2005/8/layout/hChevron3"/>
    <dgm:cxn modelId="{1A22A34A-C63C-477A-AAAA-2E7D8BF9EDD0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F531B-AA94-4CC2-A030-C0136EC42D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E28934-621E-4F3A-A8F8-EB294D351B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A99BCB0-41A6-4662-9280-B0E48B6C56E7}" type="parTrans" cxnId="{7E805CFB-B4CB-4971-8DA0-087347B2DD39}">
      <dgm:prSet/>
      <dgm:spPr/>
      <dgm:t>
        <a:bodyPr/>
        <a:lstStyle/>
        <a:p>
          <a:endParaRPr lang="en-US"/>
        </a:p>
      </dgm:t>
    </dgm:pt>
    <dgm:pt modelId="{8AE09D6D-695B-4C11-B610-73EEAB9A69E4}" type="sibTrans" cxnId="{7E805CFB-B4CB-4971-8DA0-087347B2DD39}">
      <dgm:prSet/>
      <dgm:spPr/>
      <dgm:t>
        <a:bodyPr/>
        <a:lstStyle/>
        <a:p>
          <a:endParaRPr lang="en-US"/>
        </a:p>
      </dgm:t>
    </dgm:pt>
    <dgm:pt modelId="{326D831D-3F44-470B-8DA1-C62C54E837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08957159-D08E-4E21-98EB-74B7CFD4758A}" type="parTrans" cxnId="{C211A93F-ADE8-4544-B7E1-2EC38648B924}">
      <dgm:prSet/>
      <dgm:spPr/>
      <dgm:t>
        <a:bodyPr/>
        <a:lstStyle/>
        <a:p>
          <a:endParaRPr lang="en-US"/>
        </a:p>
      </dgm:t>
    </dgm:pt>
    <dgm:pt modelId="{38B27464-01C6-49E3-944F-73550D3FD27E}" type="sibTrans" cxnId="{C211A93F-ADE8-4544-B7E1-2EC38648B924}">
      <dgm:prSet/>
      <dgm:spPr/>
      <dgm:t>
        <a:bodyPr/>
        <a:lstStyle/>
        <a:p>
          <a:endParaRPr lang="en-US"/>
        </a:p>
      </dgm:t>
    </dgm:pt>
    <dgm:pt modelId="{1FD806BC-8626-4DE1-B518-DF2EF802FC0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Findings</a:t>
          </a:r>
          <a:endParaRPr lang="en-US" dirty="0"/>
        </a:p>
      </dgm:t>
    </dgm:pt>
    <dgm:pt modelId="{CEF81574-F0C8-44C1-A455-BEA1429C4456}" type="parTrans" cxnId="{82314BF7-97C3-47BE-816F-9E067BAFB03F}">
      <dgm:prSet/>
      <dgm:spPr/>
      <dgm:t>
        <a:bodyPr/>
        <a:lstStyle/>
        <a:p>
          <a:endParaRPr lang="en-US"/>
        </a:p>
      </dgm:t>
    </dgm:pt>
    <dgm:pt modelId="{4F5B72A3-0FF6-4E0E-B51D-A6B1C4B1BEA5}" type="sibTrans" cxnId="{82314BF7-97C3-47BE-816F-9E067BAFB03F}">
      <dgm:prSet/>
      <dgm:spPr/>
      <dgm:t>
        <a:bodyPr/>
        <a:lstStyle/>
        <a:p>
          <a:endParaRPr lang="en-US"/>
        </a:p>
      </dgm:t>
    </dgm:pt>
    <dgm:pt modelId="{7AD17823-4699-4A61-9A8E-6EDDEA65E8C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D30DE129-ABF9-49ED-910E-DE6172460E90}" type="parTrans" cxnId="{7332099C-D760-4E11-AA18-BAE1A139EDDD}">
      <dgm:prSet/>
      <dgm:spPr/>
      <dgm:t>
        <a:bodyPr/>
        <a:lstStyle/>
        <a:p>
          <a:endParaRPr lang="en-US"/>
        </a:p>
      </dgm:t>
    </dgm:pt>
    <dgm:pt modelId="{36BB93B8-8AD4-4174-A85F-4254A46A5EE9}" type="sibTrans" cxnId="{7332099C-D760-4E11-AA18-BAE1A139EDDD}">
      <dgm:prSet/>
      <dgm:spPr/>
      <dgm:t>
        <a:bodyPr/>
        <a:lstStyle/>
        <a:p>
          <a:endParaRPr lang="en-US"/>
        </a:p>
      </dgm:t>
    </dgm:pt>
    <dgm:pt modelId="{77623463-B071-4CFB-9796-B4B41DF0C63A}" type="pres">
      <dgm:prSet presAssocID="{D13F531B-AA94-4CC2-A030-C0136EC42DB3}" presName="Name0" presStyleCnt="0">
        <dgm:presLayoutVars>
          <dgm:dir/>
          <dgm:resizeHandles val="exact"/>
        </dgm:presLayoutVars>
      </dgm:prSet>
      <dgm:spPr/>
    </dgm:pt>
    <dgm:pt modelId="{596EAADD-6D75-4D33-9F2F-A26E473D40C3}" type="pres">
      <dgm:prSet presAssocID="{B6E28934-621E-4F3A-A8F8-EB294D351BC4}" presName="parTxOnly" presStyleLbl="node1" presStyleIdx="0" presStyleCnt="4" custLinFactY="41176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8C98-F772-4D69-8182-AF357A6CED09}" type="pres">
      <dgm:prSet presAssocID="{8AE09D6D-695B-4C11-B610-73EEAB9A69E4}" presName="parSpace" presStyleCnt="0"/>
      <dgm:spPr/>
    </dgm:pt>
    <dgm:pt modelId="{14FF9D71-2F21-43CB-A9E8-445DD4500FD9}" type="pres">
      <dgm:prSet presAssocID="{326D831D-3F44-470B-8DA1-C62C54E8372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E831-B37B-4474-AF8B-0612EEBE37FD}" type="pres">
      <dgm:prSet presAssocID="{38B27464-01C6-49E3-944F-73550D3FD27E}" presName="parSpace" presStyleCnt="0"/>
      <dgm:spPr/>
    </dgm:pt>
    <dgm:pt modelId="{63E7D6F8-7D07-487C-A7DE-117F3BB895EA}" type="pres">
      <dgm:prSet presAssocID="{1FD806BC-8626-4DE1-B518-DF2EF802FC0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7BF6-9DA4-47B0-929D-97A8E943CA1F}" type="pres">
      <dgm:prSet presAssocID="{4F5B72A3-0FF6-4E0E-B51D-A6B1C4B1BEA5}" presName="parSpace" presStyleCnt="0"/>
      <dgm:spPr/>
    </dgm:pt>
    <dgm:pt modelId="{EDA8709A-920C-4F86-B3C6-576AD4A2A5C6}" type="pres">
      <dgm:prSet presAssocID="{7AD17823-4699-4A61-9A8E-6EDDEA65E8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05CFB-B4CB-4971-8DA0-087347B2DD39}" srcId="{D13F531B-AA94-4CC2-A030-C0136EC42DB3}" destId="{B6E28934-621E-4F3A-A8F8-EB294D351BC4}" srcOrd="0" destOrd="0" parTransId="{1A99BCB0-41A6-4662-9280-B0E48B6C56E7}" sibTransId="{8AE09D6D-695B-4C11-B610-73EEAB9A69E4}"/>
    <dgm:cxn modelId="{604E9C11-C008-44C7-92BE-03D140F13F93}" type="presOf" srcId="{D13F531B-AA94-4CC2-A030-C0136EC42DB3}" destId="{77623463-B071-4CFB-9796-B4B41DF0C63A}" srcOrd="0" destOrd="0" presId="urn:microsoft.com/office/officeart/2005/8/layout/hChevron3"/>
    <dgm:cxn modelId="{7332099C-D760-4E11-AA18-BAE1A139EDDD}" srcId="{D13F531B-AA94-4CC2-A030-C0136EC42DB3}" destId="{7AD17823-4699-4A61-9A8E-6EDDEA65E8CB}" srcOrd="3" destOrd="0" parTransId="{D30DE129-ABF9-49ED-910E-DE6172460E90}" sibTransId="{36BB93B8-8AD4-4174-A85F-4254A46A5EE9}"/>
    <dgm:cxn modelId="{6815B600-AB81-481F-A46C-B8237D4C5FFF}" type="presOf" srcId="{1FD806BC-8626-4DE1-B518-DF2EF802FC00}" destId="{63E7D6F8-7D07-487C-A7DE-117F3BB895EA}" srcOrd="0" destOrd="0" presId="urn:microsoft.com/office/officeart/2005/8/layout/hChevron3"/>
    <dgm:cxn modelId="{C211A93F-ADE8-4544-B7E1-2EC38648B924}" srcId="{D13F531B-AA94-4CC2-A030-C0136EC42DB3}" destId="{326D831D-3F44-470B-8DA1-C62C54E8372A}" srcOrd="1" destOrd="0" parTransId="{08957159-D08E-4E21-98EB-74B7CFD4758A}" sibTransId="{38B27464-01C6-49E3-944F-73550D3FD27E}"/>
    <dgm:cxn modelId="{82314BF7-97C3-47BE-816F-9E067BAFB03F}" srcId="{D13F531B-AA94-4CC2-A030-C0136EC42DB3}" destId="{1FD806BC-8626-4DE1-B518-DF2EF802FC00}" srcOrd="2" destOrd="0" parTransId="{CEF81574-F0C8-44C1-A455-BEA1429C4456}" sibTransId="{4F5B72A3-0FF6-4E0E-B51D-A6B1C4B1BEA5}"/>
    <dgm:cxn modelId="{7883F592-546D-4531-B6D4-0C436713FBFA}" type="presOf" srcId="{B6E28934-621E-4F3A-A8F8-EB294D351BC4}" destId="{596EAADD-6D75-4D33-9F2F-A26E473D40C3}" srcOrd="0" destOrd="0" presId="urn:microsoft.com/office/officeart/2005/8/layout/hChevron3"/>
    <dgm:cxn modelId="{8352F797-725A-436A-8C2A-4F7C3981FC8A}" type="presOf" srcId="{326D831D-3F44-470B-8DA1-C62C54E8372A}" destId="{14FF9D71-2F21-43CB-A9E8-445DD4500FD9}" srcOrd="0" destOrd="0" presId="urn:microsoft.com/office/officeart/2005/8/layout/hChevron3"/>
    <dgm:cxn modelId="{617788E4-D1B4-4168-968E-713D5FFA5087}" type="presOf" srcId="{7AD17823-4699-4A61-9A8E-6EDDEA65E8CB}" destId="{EDA8709A-920C-4F86-B3C6-576AD4A2A5C6}" srcOrd="0" destOrd="0" presId="urn:microsoft.com/office/officeart/2005/8/layout/hChevron3"/>
    <dgm:cxn modelId="{1954A876-F18A-4E51-A4C6-72651D5F7D96}" type="presParOf" srcId="{77623463-B071-4CFB-9796-B4B41DF0C63A}" destId="{596EAADD-6D75-4D33-9F2F-A26E473D40C3}" srcOrd="0" destOrd="0" presId="urn:microsoft.com/office/officeart/2005/8/layout/hChevron3"/>
    <dgm:cxn modelId="{F1E4D1A0-963E-472E-AAB1-A297A945D26C}" type="presParOf" srcId="{77623463-B071-4CFB-9796-B4B41DF0C63A}" destId="{73808C98-F772-4D69-8182-AF357A6CED09}" srcOrd="1" destOrd="0" presId="urn:microsoft.com/office/officeart/2005/8/layout/hChevron3"/>
    <dgm:cxn modelId="{32582A72-A020-4528-A0D2-1ABC45A85617}" type="presParOf" srcId="{77623463-B071-4CFB-9796-B4B41DF0C63A}" destId="{14FF9D71-2F21-43CB-A9E8-445DD4500FD9}" srcOrd="2" destOrd="0" presId="urn:microsoft.com/office/officeart/2005/8/layout/hChevron3"/>
    <dgm:cxn modelId="{F8DCE225-734E-4C6A-927B-05444AE3DA83}" type="presParOf" srcId="{77623463-B071-4CFB-9796-B4B41DF0C63A}" destId="{77E1E831-B37B-4474-AF8B-0612EEBE37FD}" srcOrd="3" destOrd="0" presId="urn:microsoft.com/office/officeart/2005/8/layout/hChevron3"/>
    <dgm:cxn modelId="{202DFF25-6BFA-452E-826B-875B5D51F5FF}" type="presParOf" srcId="{77623463-B071-4CFB-9796-B4B41DF0C63A}" destId="{63E7D6F8-7D07-487C-A7DE-117F3BB895EA}" srcOrd="4" destOrd="0" presId="urn:microsoft.com/office/officeart/2005/8/layout/hChevron3"/>
    <dgm:cxn modelId="{95CE6DC2-5A5B-441C-8A6B-B88F60A4BC26}" type="presParOf" srcId="{77623463-B071-4CFB-9796-B4B41DF0C63A}" destId="{5F377BF6-9DA4-47B0-929D-97A8E943CA1F}" srcOrd="5" destOrd="0" presId="urn:microsoft.com/office/officeart/2005/8/layout/hChevron3"/>
    <dgm:cxn modelId="{9A9752F4-2505-4309-936A-F973B3415A26}" type="presParOf" srcId="{77623463-B071-4CFB-9796-B4B41DF0C63A}" destId="{EDA8709A-920C-4F86-B3C6-576AD4A2A5C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FEF29-D794-4A7F-A66D-FDD9831BC784}">
      <dsp:nvSpPr>
        <dsp:cNvPr id="0" name=""/>
        <dsp:cNvSpPr/>
      </dsp:nvSpPr>
      <dsp:spPr>
        <a:xfrm>
          <a:off x="2602946" y="2095500"/>
          <a:ext cx="522366" cy="99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83" y="0"/>
              </a:lnTo>
              <a:lnTo>
                <a:pt x="261183" y="995362"/>
              </a:lnTo>
              <a:lnTo>
                <a:pt x="522366" y="995362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6026" y="2565078"/>
        <a:ext cx="56205" cy="56205"/>
      </dsp:txXfrm>
    </dsp:sp>
    <dsp:sp modelId="{7F02AF2E-FF20-4B8C-8248-438FDD932B21}">
      <dsp:nvSpPr>
        <dsp:cNvPr id="0" name=""/>
        <dsp:cNvSpPr/>
      </dsp:nvSpPr>
      <dsp:spPr>
        <a:xfrm>
          <a:off x="2602946" y="2049780"/>
          <a:ext cx="522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366" y="45720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1070" y="2082440"/>
        <a:ext cx="26118" cy="26118"/>
      </dsp:txXfrm>
    </dsp:sp>
    <dsp:sp modelId="{2EACF637-8545-4231-B2FC-804F9D146287}">
      <dsp:nvSpPr>
        <dsp:cNvPr id="0" name=""/>
        <dsp:cNvSpPr/>
      </dsp:nvSpPr>
      <dsp:spPr>
        <a:xfrm>
          <a:off x="2602946" y="1100137"/>
          <a:ext cx="522366" cy="995362"/>
        </a:xfrm>
        <a:custGeom>
          <a:avLst/>
          <a:gdLst/>
          <a:ahLst/>
          <a:cxnLst/>
          <a:rect l="0" t="0" r="0" b="0"/>
          <a:pathLst>
            <a:path>
              <a:moveTo>
                <a:pt x="0" y="995362"/>
              </a:moveTo>
              <a:lnTo>
                <a:pt x="261183" y="995362"/>
              </a:lnTo>
              <a:lnTo>
                <a:pt x="261183" y="0"/>
              </a:lnTo>
              <a:lnTo>
                <a:pt x="522366" y="0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6026" y="1569716"/>
        <a:ext cx="56205" cy="56205"/>
      </dsp:txXfrm>
    </dsp:sp>
    <dsp:sp modelId="{104099B2-13A4-455F-8B55-11BD7BF70D42}">
      <dsp:nvSpPr>
        <dsp:cNvPr id="0" name=""/>
        <dsp:cNvSpPr/>
      </dsp:nvSpPr>
      <dsp:spPr>
        <a:xfrm rot="16200000">
          <a:off x="109301" y="1697355"/>
          <a:ext cx="4191000" cy="7962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Alternatives</a:t>
          </a:r>
          <a:endParaRPr lang="en-US" sz="5500" kern="1200" dirty="0"/>
        </a:p>
      </dsp:txBody>
      <dsp:txXfrm>
        <a:off x="109301" y="1697355"/>
        <a:ext cx="4191000" cy="796290"/>
      </dsp:txXfrm>
    </dsp:sp>
    <dsp:sp modelId="{A3F37968-88EF-4D1A-9EFE-72E9EB3F5B85}">
      <dsp:nvSpPr>
        <dsp:cNvPr id="0" name=""/>
        <dsp:cNvSpPr/>
      </dsp:nvSpPr>
      <dsp:spPr>
        <a:xfrm>
          <a:off x="3125312" y="701992"/>
          <a:ext cx="2611831" cy="7962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Yes</a:t>
          </a:r>
          <a:endParaRPr lang="en-US" sz="5500" kern="1200" dirty="0"/>
        </a:p>
      </dsp:txBody>
      <dsp:txXfrm>
        <a:off x="3125312" y="701992"/>
        <a:ext cx="2611831" cy="796290"/>
      </dsp:txXfrm>
    </dsp:sp>
    <dsp:sp modelId="{BE4A1D84-BD57-4F0C-A209-23665E2B9D39}">
      <dsp:nvSpPr>
        <dsp:cNvPr id="0" name=""/>
        <dsp:cNvSpPr/>
      </dsp:nvSpPr>
      <dsp:spPr>
        <a:xfrm>
          <a:off x="3125312" y="1697355"/>
          <a:ext cx="2611831" cy="7962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No</a:t>
          </a:r>
          <a:endParaRPr lang="en-US" sz="5500" kern="1200" dirty="0"/>
        </a:p>
      </dsp:txBody>
      <dsp:txXfrm>
        <a:off x="3125312" y="1697355"/>
        <a:ext cx="2611831" cy="796290"/>
      </dsp:txXfrm>
    </dsp:sp>
    <dsp:sp modelId="{6DFD6481-21DC-4143-BBC3-4D8966CC446B}">
      <dsp:nvSpPr>
        <dsp:cNvPr id="0" name=""/>
        <dsp:cNvSpPr/>
      </dsp:nvSpPr>
      <dsp:spPr>
        <a:xfrm>
          <a:off x="3125312" y="2692717"/>
          <a:ext cx="2611831" cy="7962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Future</a:t>
          </a:r>
          <a:endParaRPr lang="en-US" sz="5500" kern="1200" dirty="0"/>
        </a:p>
      </dsp:txBody>
      <dsp:txXfrm>
        <a:off x="3125312" y="2692717"/>
        <a:ext cx="2611831" cy="7962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AADD-6D75-4D33-9F2F-A26E473D40C3}">
      <dsp:nvSpPr>
        <dsp:cNvPr id="0" name=""/>
        <dsp:cNvSpPr/>
      </dsp:nvSpPr>
      <dsp:spPr>
        <a:xfrm>
          <a:off x="0" y="0"/>
          <a:ext cx="2284660" cy="431800"/>
        </a:xfrm>
        <a:prstGeom prst="homePlate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US" sz="2300" kern="1200" dirty="0"/>
        </a:p>
      </dsp:txBody>
      <dsp:txXfrm>
        <a:off x="0" y="0"/>
        <a:ext cx="2176710" cy="431800"/>
      </dsp:txXfrm>
    </dsp:sp>
    <dsp:sp modelId="{14FF9D71-2F21-43CB-A9E8-445DD4500FD9}">
      <dsp:nvSpPr>
        <dsp:cNvPr id="0" name=""/>
        <dsp:cNvSpPr/>
      </dsp:nvSpPr>
      <dsp:spPr>
        <a:xfrm>
          <a:off x="1830005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Methodology</a:t>
          </a:r>
          <a:endParaRPr lang="en-US" sz="2300" kern="1200" dirty="0"/>
        </a:p>
      </dsp:txBody>
      <dsp:txXfrm>
        <a:off x="2045905" y="0"/>
        <a:ext cx="1852860" cy="431800"/>
      </dsp:txXfrm>
    </dsp:sp>
    <dsp:sp modelId="{63E7D6F8-7D07-487C-A7DE-117F3BB895EA}">
      <dsp:nvSpPr>
        <dsp:cNvPr id="0" name=""/>
        <dsp:cNvSpPr/>
      </dsp:nvSpPr>
      <dsp:spPr>
        <a:xfrm>
          <a:off x="3657733" y="0"/>
          <a:ext cx="2284660" cy="431800"/>
        </a:xfrm>
        <a:prstGeom prst="chevron">
          <a:avLst/>
        </a:prstGeom>
        <a:solidFill>
          <a:schemeClr val="accent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Findings</a:t>
          </a:r>
          <a:endParaRPr lang="en-US" sz="2300" kern="1200" dirty="0"/>
        </a:p>
      </dsp:txBody>
      <dsp:txXfrm>
        <a:off x="3873633" y="0"/>
        <a:ext cx="1852860" cy="431800"/>
      </dsp:txXfrm>
    </dsp:sp>
    <dsp:sp modelId="{EDA8709A-920C-4F86-B3C6-576AD4A2A5C6}">
      <dsp:nvSpPr>
        <dsp:cNvPr id="0" name=""/>
        <dsp:cNvSpPr/>
      </dsp:nvSpPr>
      <dsp:spPr>
        <a:xfrm>
          <a:off x="5485462" y="0"/>
          <a:ext cx="2284660" cy="43180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Conclusion</a:t>
          </a:r>
          <a:endParaRPr lang="en-US" sz="2300" kern="1200" dirty="0"/>
        </a:p>
      </dsp:txBody>
      <dsp:txXfrm>
        <a:off x="5701362" y="0"/>
        <a:ext cx="1852860" cy="4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0704-6600-4570-AE33-FDE471405E11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D3928-8044-4541-A697-955E1147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FC00-C669-43BB-9A94-386380F1365C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CC77-007C-4BC5-B130-D5E07F0A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Decision Making in a Complex Environment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2600" dirty="0" smtClean="0"/>
              <a:t>Akhil Saini, Alexandre Prati, </a:t>
            </a:r>
            <a:r>
              <a:rPr lang="en-US" sz="2600" dirty="0" err="1" smtClean="0"/>
              <a:t>Vinay</a:t>
            </a:r>
            <a:r>
              <a:rPr lang="en-US" sz="2600" dirty="0" smtClean="0"/>
              <a:t> </a:t>
            </a:r>
            <a:r>
              <a:rPr lang="en-US" sz="2600" dirty="0" err="1" smtClean="0"/>
              <a:t>Deshpande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42" y="152400"/>
            <a:ext cx="3326765" cy="24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234367"/>
              </p:ext>
            </p:extLst>
          </p:nvPr>
        </p:nvGraphicFramePr>
        <p:xfrm>
          <a:off x="914400" y="1523999"/>
          <a:ext cx="77724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631"/>
                <a:gridCol w="1448625"/>
                <a:gridCol w="1273975"/>
                <a:gridCol w="1367063"/>
                <a:gridCol w="1106416"/>
                <a:gridCol w="1213690"/>
              </a:tblGrid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Priorities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Competition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Financial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Personal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Technology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Benefits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0.110712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Moderate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Moderate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Opportunities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0.208443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Moderate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Moderate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Costs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0.226804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Moderate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Moderate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Risks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0.454041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Very High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Very High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Very High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73711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Ratings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9674642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0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1"/>
            <a:ext cx="5482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9824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Synthesis – Short Term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4712567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0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9824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Synthesis – Long Term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610172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26627" cy="400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8" y="1143000"/>
            <a:ext cx="3112804" cy="424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2971800" cy="41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9824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Sensitivity Analysis - </a:t>
            </a:r>
            <a:r>
              <a:rPr lang="en-US" sz="2800" b="1" i="1" dirty="0" smtClean="0"/>
              <a:t>BOCR</a:t>
            </a:r>
            <a:endParaRPr lang="en-US" sz="2800" b="1" i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0469965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95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338463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:\Users\Vinay Deshpande\Dropbox\Decision Making\Final Project\Screen Shot 2012-04-24 at 4.09.55 PM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3528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Vinay Deshpande\Dropbox\Decision Making\Final Project\Screen Shot 2012-04-24 at 4.10.09 PM.png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58202"/>
            <a:ext cx="3095919" cy="4399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0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Thank You!!!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01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Facebook recently purchased Instagram for $1bn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Instagram</a:t>
            </a:r>
            <a:r>
              <a:rPr lang="en-US" sz="2200" dirty="0"/>
              <a:t> is a photo sharing application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It allows users to apply filters and </a:t>
            </a:r>
            <a:r>
              <a:rPr lang="en-US" sz="2200" dirty="0"/>
              <a:t>modify photos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Instagram was launched in October, </a:t>
            </a:r>
            <a:r>
              <a:rPr lang="en-US" sz="2200" dirty="0"/>
              <a:t>2010 with 80 subscribers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By April, 2012 it had 30 million accounts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0133958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suggest that Instagram sold itself in the early </a:t>
            </a:r>
            <a:r>
              <a:rPr lang="en-US" dirty="0" smtClean="0"/>
              <a:t>stage of its conception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751128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2089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400800"/>
            <a:ext cx="708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http://royal.pingdom.com/2012/04/17/instagram-and-the-fastest-biggest-payouts-in-tech-startup-history/</a:t>
            </a:r>
          </a:p>
        </p:txBody>
      </p:sp>
    </p:spTree>
    <p:extLst>
      <p:ext uri="{BB962C8B-B14F-4D97-AF65-F5344CB8AC3E}">
        <p14:creationId xmlns:p14="http://schemas.microsoft.com/office/powerpoint/2010/main" val="40478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analysis suggest that </a:t>
            </a:r>
            <a:r>
              <a:rPr lang="en-US" dirty="0" err="1" smtClean="0"/>
              <a:t>Instagram’s</a:t>
            </a:r>
            <a:r>
              <a:rPr lang="en-US" dirty="0" smtClean="0"/>
              <a:t> value was increasing </a:t>
            </a:r>
            <a:r>
              <a:rPr lang="en-US" dirty="0"/>
              <a:t>on an exponential curve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ost per mon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6250"/>
            <a:ext cx="7543799" cy="381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4686591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400800"/>
            <a:ext cx="708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http://royal.pingdom.com/2012/04/17/instagram-and-the-fastest-biggest-payouts-in-tech-startup-history/</a:t>
            </a:r>
          </a:p>
        </p:txBody>
      </p:sp>
    </p:spTree>
    <p:extLst>
      <p:ext uri="{BB962C8B-B14F-4D97-AF65-F5344CB8AC3E}">
        <p14:creationId xmlns:p14="http://schemas.microsoft.com/office/powerpoint/2010/main" val="32724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Everybody is talking about it</a:t>
            </a:r>
          </a:p>
          <a:p>
            <a:pPr>
              <a:lnSpc>
                <a:spcPct val="150000"/>
              </a:lnSpc>
            </a:pPr>
            <a:r>
              <a:rPr lang="en-US" dirty="0"/>
              <a:t>Industry experts believe that stronger growth for Instagram is certain</a:t>
            </a:r>
          </a:p>
          <a:p>
            <a:pPr marL="274320" lvl="1">
              <a:lnSpc>
                <a:spcPct val="150000"/>
              </a:lnSpc>
            </a:pPr>
            <a:r>
              <a:rPr lang="en-US" sz="2400" dirty="0"/>
              <a:t>One in every ten iPhones has Instagram</a:t>
            </a:r>
          </a:p>
          <a:p>
            <a:pPr marL="274320" lvl="1">
              <a:lnSpc>
                <a:spcPct val="150000"/>
              </a:lnSpc>
            </a:pPr>
            <a:r>
              <a:rPr lang="en-US" sz="2400" dirty="0"/>
              <a:t>Alliance with Android will further increase customer reach</a:t>
            </a:r>
          </a:p>
          <a:p>
            <a:pPr>
              <a:lnSpc>
                <a:spcPct val="150000"/>
              </a:lnSpc>
            </a:pPr>
            <a:r>
              <a:rPr lang="en-US" dirty="0"/>
              <a:t>Facebook raised the offer from $100mm to $1bn in one just year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7607749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1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Goal: Should Instagram have been sold??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51417"/>
              </p:ext>
            </p:extLst>
          </p:nvPr>
        </p:nvGraphicFramePr>
        <p:xfrm>
          <a:off x="762000" y="6858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3704304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56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83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Strategic Criteria: </a:t>
            </a:r>
          </a:p>
          <a:p>
            <a:pPr lvl="1"/>
            <a:r>
              <a:rPr lang="en-US" dirty="0" smtClean="0"/>
              <a:t>1. Competition, 2. Financial, 3. Personal, 4. Technology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8463933"/>
              </p:ext>
            </p:extLst>
          </p:nvPr>
        </p:nvGraphicFramePr>
        <p:xfrm>
          <a:off x="685800" y="5715000"/>
          <a:ext cx="7772400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4" y="1676400"/>
            <a:ext cx="7660256" cy="35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3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5885"/>
            <a:ext cx="7086600" cy="47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154</TotalTime>
  <Words>259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NewsPrint</vt:lpstr>
      <vt:lpstr>Custom Design</vt:lpstr>
      <vt:lpstr>Decision Making in a Complex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Vinay Deshpande</dc:creator>
  <cp:lastModifiedBy>Vinay Deshpande</cp:lastModifiedBy>
  <cp:revision>50</cp:revision>
  <dcterms:created xsi:type="dcterms:W3CDTF">2006-08-16T00:00:00Z</dcterms:created>
  <dcterms:modified xsi:type="dcterms:W3CDTF">2012-04-24T21:53:28Z</dcterms:modified>
</cp:coreProperties>
</file>