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2" r:id="rId17"/>
    <p:sldId id="269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6" Type="http://schemas.openxmlformats.org/officeDocument/2006/relationships/image" Target="../media/image47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6" Type="http://schemas.openxmlformats.org/officeDocument/2006/relationships/image" Target="../media/image47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D5CD0-C96F-4BA0-8F5E-945B1642F5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2C40F3-CA26-4215-A98A-730BFD50B144}">
      <dgm:prSet/>
      <dgm:spPr/>
      <dgm:t>
        <a:bodyPr/>
        <a:lstStyle/>
        <a:p>
          <a:r>
            <a:rPr lang="en-US"/>
            <a:t>Many companies have begun to offer Unlimited PTO (Netflix, General Electric, Grub Hub)</a:t>
          </a:r>
        </a:p>
      </dgm:t>
    </dgm:pt>
    <dgm:pt modelId="{1B0038A0-00CC-451B-A1DD-B3ED54ABBD20}" type="parTrans" cxnId="{56D486E8-6805-4A9C-A8BF-FF38A21C8ADE}">
      <dgm:prSet/>
      <dgm:spPr/>
      <dgm:t>
        <a:bodyPr/>
        <a:lstStyle/>
        <a:p>
          <a:endParaRPr lang="en-US"/>
        </a:p>
      </dgm:t>
    </dgm:pt>
    <dgm:pt modelId="{E3719D50-4ACD-47EB-B409-2F17293F715C}" type="sibTrans" cxnId="{56D486E8-6805-4A9C-A8BF-FF38A21C8ADE}">
      <dgm:prSet/>
      <dgm:spPr/>
      <dgm:t>
        <a:bodyPr/>
        <a:lstStyle/>
        <a:p>
          <a:endParaRPr lang="en-US"/>
        </a:p>
      </dgm:t>
    </dgm:pt>
    <dgm:pt modelId="{F2DE936B-8A28-4DA9-B03B-F8F9BB375DF6}">
      <dgm:prSet/>
      <dgm:spPr/>
      <dgm:t>
        <a:bodyPr/>
        <a:lstStyle/>
        <a:p>
          <a:r>
            <a:rPr lang="en-US" dirty="0"/>
            <a:t>Applauded and criticized throughout private and non-profit sectors</a:t>
          </a:r>
        </a:p>
      </dgm:t>
    </dgm:pt>
    <dgm:pt modelId="{8A7CE85F-5C55-41F7-A4D9-FA60C8B3CDE2}" type="parTrans" cxnId="{0FD15547-34BD-4602-8FD5-A86D4FDCB67A}">
      <dgm:prSet/>
      <dgm:spPr/>
      <dgm:t>
        <a:bodyPr/>
        <a:lstStyle/>
        <a:p>
          <a:endParaRPr lang="en-US"/>
        </a:p>
      </dgm:t>
    </dgm:pt>
    <dgm:pt modelId="{4DB6E7D2-44BE-44F8-BC4F-0D013B8E2AC1}" type="sibTrans" cxnId="{0FD15547-34BD-4602-8FD5-A86D4FDCB67A}">
      <dgm:prSet/>
      <dgm:spPr/>
      <dgm:t>
        <a:bodyPr/>
        <a:lstStyle/>
        <a:p>
          <a:endParaRPr lang="en-US"/>
        </a:p>
      </dgm:t>
    </dgm:pt>
    <dgm:pt modelId="{4494D2A0-9E88-496C-A150-21DD9D78F6FE}" type="pres">
      <dgm:prSet presAssocID="{1FCD5CD0-C96F-4BA0-8F5E-945B1642F5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121F42-1336-4DE9-B6A0-BED767F40429}" type="pres">
      <dgm:prSet presAssocID="{F82C40F3-CA26-4215-A98A-730BFD50B144}" presName="hierRoot1" presStyleCnt="0"/>
      <dgm:spPr/>
    </dgm:pt>
    <dgm:pt modelId="{1BB61AC2-E877-43A5-8DBF-9577DED757FB}" type="pres">
      <dgm:prSet presAssocID="{F82C40F3-CA26-4215-A98A-730BFD50B144}" presName="composite" presStyleCnt="0"/>
      <dgm:spPr/>
    </dgm:pt>
    <dgm:pt modelId="{D015494E-1690-46B4-B986-390C5C7551AA}" type="pres">
      <dgm:prSet presAssocID="{F82C40F3-CA26-4215-A98A-730BFD50B144}" presName="background" presStyleLbl="node0" presStyleIdx="0" presStyleCnt="2"/>
      <dgm:spPr/>
    </dgm:pt>
    <dgm:pt modelId="{25C22A4A-98D1-4548-98A1-A8719D36DC33}" type="pres">
      <dgm:prSet presAssocID="{F82C40F3-CA26-4215-A98A-730BFD50B144}" presName="text" presStyleLbl="fgAcc0" presStyleIdx="0" presStyleCnt="2">
        <dgm:presLayoutVars>
          <dgm:chPref val="3"/>
        </dgm:presLayoutVars>
      </dgm:prSet>
      <dgm:spPr/>
    </dgm:pt>
    <dgm:pt modelId="{9935B39A-C7D2-4F4B-ADD3-517E0018F038}" type="pres">
      <dgm:prSet presAssocID="{F82C40F3-CA26-4215-A98A-730BFD50B144}" presName="hierChild2" presStyleCnt="0"/>
      <dgm:spPr/>
    </dgm:pt>
    <dgm:pt modelId="{C7F7EE95-282C-4E5A-AECC-908160ABFCBB}" type="pres">
      <dgm:prSet presAssocID="{F2DE936B-8A28-4DA9-B03B-F8F9BB375DF6}" presName="hierRoot1" presStyleCnt="0"/>
      <dgm:spPr/>
    </dgm:pt>
    <dgm:pt modelId="{F8DFC6A7-C32D-4F17-877D-D96699EEAD37}" type="pres">
      <dgm:prSet presAssocID="{F2DE936B-8A28-4DA9-B03B-F8F9BB375DF6}" presName="composite" presStyleCnt="0"/>
      <dgm:spPr/>
    </dgm:pt>
    <dgm:pt modelId="{5F7200F7-B826-49D6-A6A6-542387583103}" type="pres">
      <dgm:prSet presAssocID="{F2DE936B-8A28-4DA9-B03B-F8F9BB375DF6}" presName="background" presStyleLbl="node0" presStyleIdx="1" presStyleCnt="2"/>
      <dgm:spPr/>
    </dgm:pt>
    <dgm:pt modelId="{A7B7002D-F19E-4A2C-9C13-645D6C2564A3}" type="pres">
      <dgm:prSet presAssocID="{F2DE936B-8A28-4DA9-B03B-F8F9BB375DF6}" presName="text" presStyleLbl="fgAcc0" presStyleIdx="1" presStyleCnt="2">
        <dgm:presLayoutVars>
          <dgm:chPref val="3"/>
        </dgm:presLayoutVars>
      </dgm:prSet>
      <dgm:spPr/>
    </dgm:pt>
    <dgm:pt modelId="{17914675-D3D3-4530-A252-79AD7642BF65}" type="pres">
      <dgm:prSet presAssocID="{F2DE936B-8A28-4DA9-B03B-F8F9BB375DF6}" presName="hierChild2" presStyleCnt="0"/>
      <dgm:spPr/>
    </dgm:pt>
  </dgm:ptLst>
  <dgm:cxnLst>
    <dgm:cxn modelId="{1C173227-C295-45AC-B5D0-5BEF675FD931}" type="presOf" srcId="{F2DE936B-8A28-4DA9-B03B-F8F9BB375DF6}" destId="{A7B7002D-F19E-4A2C-9C13-645D6C2564A3}" srcOrd="0" destOrd="0" presId="urn:microsoft.com/office/officeart/2005/8/layout/hierarchy1"/>
    <dgm:cxn modelId="{4E536C44-A2B6-4F21-8F9D-4F76FCA63314}" type="presOf" srcId="{F82C40F3-CA26-4215-A98A-730BFD50B144}" destId="{25C22A4A-98D1-4548-98A1-A8719D36DC33}" srcOrd="0" destOrd="0" presId="urn:microsoft.com/office/officeart/2005/8/layout/hierarchy1"/>
    <dgm:cxn modelId="{0FD15547-34BD-4602-8FD5-A86D4FDCB67A}" srcId="{1FCD5CD0-C96F-4BA0-8F5E-945B1642F50C}" destId="{F2DE936B-8A28-4DA9-B03B-F8F9BB375DF6}" srcOrd="1" destOrd="0" parTransId="{8A7CE85F-5C55-41F7-A4D9-FA60C8B3CDE2}" sibTransId="{4DB6E7D2-44BE-44F8-BC4F-0D013B8E2AC1}"/>
    <dgm:cxn modelId="{9FBBFE67-EFA4-4B73-99A2-CB497FD4769F}" type="presOf" srcId="{1FCD5CD0-C96F-4BA0-8F5E-945B1642F50C}" destId="{4494D2A0-9E88-496C-A150-21DD9D78F6FE}" srcOrd="0" destOrd="0" presId="urn:microsoft.com/office/officeart/2005/8/layout/hierarchy1"/>
    <dgm:cxn modelId="{56D486E8-6805-4A9C-A8BF-FF38A21C8ADE}" srcId="{1FCD5CD0-C96F-4BA0-8F5E-945B1642F50C}" destId="{F82C40F3-CA26-4215-A98A-730BFD50B144}" srcOrd="0" destOrd="0" parTransId="{1B0038A0-00CC-451B-A1DD-B3ED54ABBD20}" sibTransId="{E3719D50-4ACD-47EB-B409-2F17293F715C}"/>
    <dgm:cxn modelId="{36B16588-FCF5-4341-A883-BA44F7CC0FED}" type="presParOf" srcId="{4494D2A0-9E88-496C-A150-21DD9D78F6FE}" destId="{8F121F42-1336-4DE9-B6A0-BED767F40429}" srcOrd="0" destOrd="0" presId="urn:microsoft.com/office/officeart/2005/8/layout/hierarchy1"/>
    <dgm:cxn modelId="{8B40A35B-D6D5-4311-A42D-2795563439DD}" type="presParOf" srcId="{8F121F42-1336-4DE9-B6A0-BED767F40429}" destId="{1BB61AC2-E877-43A5-8DBF-9577DED757FB}" srcOrd="0" destOrd="0" presId="urn:microsoft.com/office/officeart/2005/8/layout/hierarchy1"/>
    <dgm:cxn modelId="{C5349A3F-7817-4A73-BCBF-B3B9DC8C2B56}" type="presParOf" srcId="{1BB61AC2-E877-43A5-8DBF-9577DED757FB}" destId="{D015494E-1690-46B4-B986-390C5C7551AA}" srcOrd="0" destOrd="0" presId="urn:microsoft.com/office/officeart/2005/8/layout/hierarchy1"/>
    <dgm:cxn modelId="{CC230A43-E410-4513-8209-02054D42C826}" type="presParOf" srcId="{1BB61AC2-E877-43A5-8DBF-9577DED757FB}" destId="{25C22A4A-98D1-4548-98A1-A8719D36DC33}" srcOrd="1" destOrd="0" presId="urn:microsoft.com/office/officeart/2005/8/layout/hierarchy1"/>
    <dgm:cxn modelId="{0113081E-09BC-45A1-9BA4-E784DA86587E}" type="presParOf" srcId="{8F121F42-1336-4DE9-B6A0-BED767F40429}" destId="{9935B39A-C7D2-4F4B-ADD3-517E0018F038}" srcOrd="1" destOrd="0" presId="urn:microsoft.com/office/officeart/2005/8/layout/hierarchy1"/>
    <dgm:cxn modelId="{8873CAE0-DFCC-4A35-BDD5-7A727F1799BE}" type="presParOf" srcId="{4494D2A0-9E88-496C-A150-21DD9D78F6FE}" destId="{C7F7EE95-282C-4E5A-AECC-908160ABFCBB}" srcOrd="1" destOrd="0" presId="urn:microsoft.com/office/officeart/2005/8/layout/hierarchy1"/>
    <dgm:cxn modelId="{7951553C-5783-4A27-BFFA-51DC47386FCE}" type="presParOf" srcId="{C7F7EE95-282C-4E5A-AECC-908160ABFCBB}" destId="{F8DFC6A7-C32D-4F17-877D-D96699EEAD37}" srcOrd="0" destOrd="0" presId="urn:microsoft.com/office/officeart/2005/8/layout/hierarchy1"/>
    <dgm:cxn modelId="{6506C7E3-4F45-4C75-B995-FF1FE6CDD3DB}" type="presParOf" srcId="{F8DFC6A7-C32D-4F17-877D-D96699EEAD37}" destId="{5F7200F7-B826-49D6-A6A6-542387583103}" srcOrd="0" destOrd="0" presId="urn:microsoft.com/office/officeart/2005/8/layout/hierarchy1"/>
    <dgm:cxn modelId="{94F75BAA-D49E-4286-8A8F-A9A146C1C545}" type="presParOf" srcId="{F8DFC6A7-C32D-4F17-877D-D96699EEAD37}" destId="{A7B7002D-F19E-4A2C-9C13-645D6C2564A3}" srcOrd="1" destOrd="0" presId="urn:microsoft.com/office/officeart/2005/8/layout/hierarchy1"/>
    <dgm:cxn modelId="{568B015D-7359-4C20-8A60-A79028E1D2EC}" type="presParOf" srcId="{C7F7EE95-282C-4E5A-AECC-908160ABFCBB}" destId="{17914675-D3D3-4530-A252-79AD7642BF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C85AA-14D7-4721-B000-7926502549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BE12CA1-E8E3-4CD7-ACFE-D73888CC872C}">
      <dgm:prSet custT="1"/>
      <dgm:spPr/>
      <dgm:t>
        <a:bodyPr/>
        <a:lstStyle/>
        <a:p>
          <a:r>
            <a:rPr lang="en-US" sz="2400" dirty="0"/>
            <a:t>Increased worker retention and recruitment</a:t>
          </a:r>
        </a:p>
      </dgm:t>
    </dgm:pt>
    <dgm:pt modelId="{8D64496F-C46A-4A03-9849-EDFE6FB7C89A}" type="parTrans" cxnId="{9B3B25C4-8456-4D08-B725-E6501C5C53BA}">
      <dgm:prSet/>
      <dgm:spPr/>
      <dgm:t>
        <a:bodyPr/>
        <a:lstStyle/>
        <a:p>
          <a:endParaRPr lang="en-US" sz="2400"/>
        </a:p>
      </dgm:t>
    </dgm:pt>
    <dgm:pt modelId="{C790AFEA-9BC9-4E75-BD6B-AABEF75F3E15}" type="sibTrans" cxnId="{9B3B25C4-8456-4D08-B725-E6501C5C53BA}">
      <dgm:prSet/>
      <dgm:spPr/>
      <dgm:t>
        <a:bodyPr/>
        <a:lstStyle/>
        <a:p>
          <a:endParaRPr lang="en-US" sz="2400"/>
        </a:p>
      </dgm:t>
    </dgm:pt>
    <dgm:pt modelId="{D10AD301-CD66-403C-BE43-54AD22C6DA05}">
      <dgm:prSet custT="1"/>
      <dgm:spPr/>
      <dgm:t>
        <a:bodyPr/>
        <a:lstStyle/>
        <a:p>
          <a:r>
            <a:rPr lang="en-US" sz="2400"/>
            <a:t>Reduction in vacation time payout</a:t>
          </a:r>
        </a:p>
      </dgm:t>
    </dgm:pt>
    <dgm:pt modelId="{2C5268D3-F01E-452C-8826-BC2849194B9B}" type="parTrans" cxnId="{9F9961C8-2313-4140-84D9-E045A1BED0D3}">
      <dgm:prSet/>
      <dgm:spPr/>
      <dgm:t>
        <a:bodyPr/>
        <a:lstStyle/>
        <a:p>
          <a:endParaRPr lang="en-US" sz="2400"/>
        </a:p>
      </dgm:t>
    </dgm:pt>
    <dgm:pt modelId="{B9085147-25CF-4B54-A949-0F2CBBF3413C}" type="sibTrans" cxnId="{9F9961C8-2313-4140-84D9-E045A1BED0D3}">
      <dgm:prSet/>
      <dgm:spPr/>
      <dgm:t>
        <a:bodyPr/>
        <a:lstStyle/>
        <a:p>
          <a:endParaRPr lang="en-US" sz="2400"/>
        </a:p>
      </dgm:t>
    </dgm:pt>
    <dgm:pt modelId="{50A84563-40CB-4C3E-A4DC-12AC50ECD35E}">
      <dgm:prSet custT="1"/>
      <dgm:spPr/>
      <dgm:t>
        <a:bodyPr/>
        <a:lstStyle/>
        <a:p>
          <a:r>
            <a:rPr lang="en-US" sz="2400" dirty="0"/>
            <a:t>Improved work-life balance</a:t>
          </a:r>
        </a:p>
      </dgm:t>
    </dgm:pt>
    <dgm:pt modelId="{417293AB-B368-4946-AEE0-315DD08A4610}" type="parTrans" cxnId="{5D61B3CD-31B4-4876-BCBF-49365731041D}">
      <dgm:prSet/>
      <dgm:spPr/>
      <dgm:t>
        <a:bodyPr/>
        <a:lstStyle/>
        <a:p>
          <a:endParaRPr lang="en-US" sz="2400"/>
        </a:p>
      </dgm:t>
    </dgm:pt>
    <dgm:pt modelId="{804E2657-3399-40C6-9A8C-036EBF125988}" type="sibTrans" cxnId="{5D61B3CD-31B4-4876-BCBF-49365731041D}">
      <dgm:prSet/>
      <dgm:spPr/>
      <dgm:t>
        <a:bodyPr/>
        <a:lstStyle/>
        <a:p>
          <a:endParaRPr lang="en-US" sz="2400"/>
        </a:p>
      </dgm:t>
    </dgm:pt>
    <dgm:pt modelId="{167AB1DE-4957-4D25-8FB0-A15F6A6D52DF}">
      <dgm:prSet custT="1"/>
      <dgm:spPr/>
      <dgm:t>
        <a:bodyPr/>
        <a:lstStyle/>
        <a:p>
          <a:r>
            <a:rPr lang="en-US" sz="2400" dirty="0"/>
            <a:t>Improved corporate culture</a:t>
          </a:r>
        </a:p>
      </dgm:t>
    </dgm:pt>
    <dgm:pt modelId="{8D2A0396-B5C8-47AB-94E6-5B5C3C466B3D}" type="parTrans" cxnId="{FD8A43B8-52A9-48C6-9FE9-3A104B2CF75E}">
      <dgm:prSet/>
      <dgm:spPr/>
      <dgm:t>
        <a:bodyPr/>
        <a:lstStyle/>
        <a:p>
          <a:endParaRPr lang="en-US" sz="2400"/>
        </a:p>
      </dgm:t>
    </dgm:pt>
    <dgm:pt modelId="{6E08181F-F54E-44D1-BC2C-583A71020857}" type="sibTrans" cxnId="{FD8A43B8-52A9-48C6-9FE9-3A104B2CF75E}">
      <dgm:prSet/>
      <dgm:spPr/>
      <dgm:t>
        <a:bodyPr/>
        <a:lstStyle/>
        <a:p>
          <a:endParaRPr lang="en-US" sz="2400"/>
        </a:p>
      </dgm:t>
    </dgm:pt>
    <dgm:pt modelId="{8109EC7F-DF57-4A47-833B-D630719D5BED}">
      <dgm:prSet custT="1"/>
      <dgm:spPr/>
      <dgm:t>
        <a:bodyPr/>
        <a:lstStyle/>
        <a:p>
          <a:r>
            <a:rPr lang="en-US" sz="2400" dirty="0"/>
            <a:t>Healthier employees</a:t>
          </a:r>
        </a:p>
      </dgm:t>
    </dgm:pt>
    <dgm:pt modelId="{24740F71-9D42-45D6-A2D7-37F4C4C84B72}" type="parTrans" cxnId="{5C3C433C-D6E0-4AA7-9164-805806EE47C0}">
      <dgm:prSet/>
      <dgm:spPr/>
      <dgm:t>
        <a:bodyPr/>
        <a:lstStyle/>
        <a:p>
          <a:endParaRPr lang="en-US" sz="2400"/>
        </a:p>
      </dgm:t>
    </dgm:pt>
    <dgm:pt modelId="{1253041E-65F7-4C7D-9A01-A495780EAB93}" type="sibTrans" cxnId="{5C3C433C-D6E0-4AA7-9164-805806EE47C0}">
      <dgm:prSet/>
      <dgm:spPr/>
      <dgm:t>
        <a:bodyPr/>
        <a:lstStyle/>
        <a:p>
          <a:endParaRPr lang="en-US" sz="2400"/>
        </a:p>
      </dgm:t>
    </dgm:pt>
    <dgm:pt modelId="{C04F677C-8553-4A4E-907C-2B8039869109}">
      <dgm:prSet custT="1"/>
      <dgm:spPr/>
      <dgm:t>
        <a:bodyPr/>
        <a:lstStyle/>
        <a:p>
          <a:r>
            <a:rPr lang="en-US" sz="2400" dirty="0"/>
            <a:t>Increased in productivity</a:t>
          </a:r>
        </a:p>
      </dgm:t>
    </dgm:pt>
    <dgm:pt modelId="{9C3B2862-E7CD-48C1-9C0A-C8764599F46D}" type="parTrans" cxnId="{E92D4D45-DE74-4197-B1B9-470022E3B39F}">
      <dgm:prSet/>
      <dgm:spPr/>
      <dgm:t>
        <a:bodyPr/>
        <a:lstStyle/>
        <a:p>
          <a:endParaRPr lang="en-US" sz="2400"/>
        </a:p>
      </dgm:t>
    </dgm:pt>
    <dgm:pt modelId="{689917F1-E573-4841-B7BB-7EA20CB6232D}" type="sibTrans" cxnId="{E92D4D45-DE74-4197-B1B9-470022E3B39F}">
      <dgm:prSet/>
      <dgm:spPr/>
      <dgm:t>
        <a:bodyPr/>
        <a:lstStyle/>
        <a:p>
          <a:endParaRPr lang="en-US" sz="2400"/>
        </a:p>
      </dgm:t>
    </dgm:pt>
    <dgm:pt modelId="{604C8423-7D3E-484B-B413-E03BDC676ED1}">
      <dgm:prSet custT="1"/>
      <dgm:spPr/>
      <dgm:t>
        <a:bodyPr/>
        <a:lstStyle/>
        <a:p>
          <a:r>
            <a:rPr lang="en-US" sz="2400"/>
            <a:t>Improved creativity and innovation</a:t>
          </a:r>
        </a:p>
      </dgm:t>
    </dgm:pt>
    <dgm:pt modelId="{01997874-C064-45D4-BE8E-86F2C078FA7F}" type="parTrans" cxnId="{428BCB13-9EFE-4D51-A46E-BF616A721D9E}">
      <dgm:prSet/>
      <dgm:spPr/>
      <dgm:t>
        <a:bodyPr/>
        <a:lstStyle/>
        <a:p>
          <a:endParaRPr lang="en-US" sz="2400"/>
        </a:p>
      </dgm:t>
    </dgm:pt>
    <dgm:pt modelId="{51732678-7839-460D-B4B0-D06855B69022}" type="sibTrans" cxnId="{428BCB13-9EFE-4D51-A46E-BF616A721D9E}">
      <dgm:prSet/>
      <dgm:spPr/>
      <dgm:t>
        <a:bodyPr/>
        <a:lstStyle/>
        <a:p>
          <a:endParaRPr lang="en-US" sz="2400"/>
        </a:p>
      </dgm:t>
    </dgm:pt>
    <dgm:pt modelId="{CD421100-EFED-4001-AE96-3703BD32DF23}" type="pres">
      <dgm:prSet presAssocID="{1A3C85AA-14D7-4721-B000-792650254948}" presName="root" presStyleCnt="0">
        <dgm:presLayoutVars>
          <dgm:dir/>
          <dgm:resizeHandles val="exact"/>
        </dgm:presLayoutVars>
      </dgm:prSet>
      <dgm:spPr/>
    </dgm:pt>
    <dgm:pt modelId="{0C0A6303-C02C-4E06-94A4-ACA1C22009B9}" type="pres">
      <dgm:prSet presAssocID="{1BE12CA1-E8E3-4CD7-ACFE-D73888CC872C}" presName="compNode" presStyleCnt="0"/>
      <dgm:spPr/>
    </dgm:pt>
    <dgm:pt modelId="{0A7A7F31-C2CD-4C7D-BE9C-09A5EB7D3B41}" type="pres">
      <dgm:prSet presAssocID="{1BE12CA1-E8E3-4CD7-ACFE-D73888CC872C}" presName="bgRect" presStyleLbl="bgShp" presStyleIdx="0" presStyleCnt="7"/>
      <dgm:spPr/>
    </dgm:pt>
    <dgm:pt modelId="{0D11E4D4-9BAA-454E-8CD3-58F434432DE1}" type="pres">
      <dgm:prSet presAssocID="{1BE12CA1-E8E3-4CD7-ACFE-D73888CC872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E023972-86CF-4E5E-8EA8-19966B010210}" type="pres">
      <dgm:prSet presAssocID="{1BE12CA1-E8E3-4CD7-ACFE-D73888CC872C}" presName="spaceRect" presStyleCnt="0"/>
      <dgm:spPr/>
    </dgm:pt>
    <dgm:pt modelId="{9E67B3DC-1948-4688-92DC-E9082A6B6FEC}" type="pres">
      <dgm:prSet presAssocID="{1BE12CA1-E8E3-4CD7-ACFE-D73888CC872C}" presName="parTx" presStyleLbl="revTx" presStyleIdx="0" presStyleCnt="7">
        <dgm:presLayoutVars>
          <dgm:chMax val="0"/>
          <dgm:chPref val="0"/>
        </dgm:presLayoutVars>
      </dgm:prSet>
      <dgm:spPr/>
    </dgm:pt>
    <dgm:pt modelId="{13631EBE-879E-4BE7-8A71-9A919126C0E9}" type="pres">
      <dgm:prSet presAssocID="{C790AFEA-9BC9-4E75-BD6B-AABEF75F3E15}" presName="sibTrans" presStyleCnt="0"/>
      <dgm:spPr/>
    </dgm:pt>
    <dgm:pt modelId="{54FFB4E0-E959-4557-999F-1DFF55563944}" type="pres">
      <dgm:prSet presAssocID="{D10AD301-CD66-403C-BE43-54AD22C6DA05}" presName="compNode" presStyleCnt="0"/>
      <dgm:spPr/>
    </dgm:pt>
    <dgm:pt modelId="{7A11452B-757E-473A-ACE3-5F15BB9C4628}" type="pres">
      <dgm:prSet presAssocID="{D10AD301-CD66-403C-BE43-54AD22C6DA05}" presName="bgRect" presStyleLbl="bgShp" presStyleIdx="1" presStyleCnt="7"/>
      <dgm:spPr/>
    </dgm:pt>
    <dgm:pt modelId="{C83D2576-4053-4273-88FF-A7C8A195B331}" type="pres">
      <dgm:prSet presAssocID="{D10AD301-CD66-403C-BE43-54AD22C6DA0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BA9C6E1-4936-40F5-9598-93164C78EDD2}" type="pres">
      <dgm:prSet presAssocID="{D10AD301-CD66-403C-BE43-54AD22C6DA05}" presName="spaceRect" presStyleCnt="0"/>
      <dgm:spPr/>
    </dgm:pt>
    <dgm:pt modelId="{F6FE1207-7978-4D84-B0F0-8A33EBEC4947}" type="pres">
      <dgm:prSet presAssocID="{D10AD301-CD66-403C-BE43-54AD22C6DA05}" presName="parTx" presStyleLbl="revTx" presStyleIdx="1" presStyleCnt="7">
        <dgm:presLayoutVars>
          <dgm:chMax val="0"/>
          <dgm:chPref val="0"/>
        </dgm:presLayoutVars>
      </dgm:prSet>
      <dgm:spPr/>
    </dgm:pt>
    <dgm:pt modelId="{EC943B01-A39F-4460-BAA9-72BE65F8311D}" type="pres">
      <dgm:prSet presAssocID="{B9085147-25CF-4B54-A949-0F2CBBF3413C}" presName="sibTrans" presStyleCnt="0"/>
      <dgm:spPr/>
    </dgm:pt>
    <dgm:pt modelId="{96E0D370-F743-43F5-9F9E-04116C128F0A}" type="pres">
      <dgm:prSet presAssocID="{50A84563-40CB-4C3E-A4DC-12AC50ECD35E}" presName="compNode" presStyleCnt="0"/>
      <dgm:spPr/>
    </dgm:pt>
    <dgm:pt modelId="{1EB29727-740C-4C39-A659-D3CE1DD25DC1}" type="pres">
      <dgm:prSet presAssocID="{50A84563-40CB-4C3E-A4DC-12AC50ECD35E}" presName="bgRect" presStyleLbl="bgShp" presStyleIdx="2" presStyleCnt="7"/>
      <dgm:spPr/>
    </dgm:pt>
    <dgm:pt modelId="{F5980C77-C4DB-4F94-BBE0-A63D5F13254C}" type="pres">
      <dgm:prSet presAssocID="{50A84563-40CB-4C3E-A4DC-12AC50ECD35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682238C-0E50-4E80-B184-A269A295051B}" type="pres">
      <dgm:prSet presAssocID="{50A84563-40CB-4C3E-A4DC-12AC50ECD35E}" presName="spaceRect" presStyleCnt="0"/>
      <dgm:spPr/>
    </dgm:pt>
    <dgm:pt modelId="{1B0E25A7-08DA-40C7-93A6-289F2B27BFED}" type="pres">
      <dgm:prSet presAssocID="{50A84563-40CB-4C3E-A4DC-12AC50ECD35E}" presName="parTx" presStyleLbl="revTx" presStyleIdx="2" presStyleCnt="7">
        <dgm:presLayoutVars>
          <dgm:chMax val="0"/>
          <dgm:chPref val="0"/>
        </dgm:presLayoutVars>
      </dgm:prSet>
      <dgm:spPr/>
    </dgm:pt>
    <dgm:pt modelId="{68CF4B67-7405-4CE4-B24A-A1B783B86C1C}" type="pres">
      <dgm:prSet presAssocID="{804E2657-3399-40C6-9A8C-036EBF125988}" presName="sibTrans" presStyleCnt="0"/>
      <dgm:spPr/>
    </dgm:pt>
    <dgm:pt modelId="{51280478-8B5D-40E3-A277-077933D63FEF}" type="pres">
      <dgm:prSet presAssocID="{167AB1DE-4957-4D25-8FB0-A15F6A6D52DF}" presName="compNode" presStyleCnt="0"/>
      <dgm:spPr/>
    </dgm:pt>
    <dgm:pt modelId="{6B8D19C6-5F9D-4A1F-B6CC-8AC36B7DD67B}" type="pres">
      <dgm:prSet presAssocID="{167AB1DE-4957-4D25-8FB0-A15F6A6D52DF}" presName="bgRect" presStyleLbl="bgShp" presStyleIdx="3" presStyleCnt="7"/>
      <dgm:spPr/>
    </dgm:pt>
    <dgm:pt modelId="{03650D46-99FF-4045-A400-FB3714137850}" type="pres">
      <dgm:prSet presAssocID="{167AB1DE-4957-4D25-8FB0-A15F6A6D52D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E42C4E1-B787-4D76-8148-64DD3EBF3140}" type="pres">
      <dgm:prSet presAssocID="{167AB1DE-4957-4D25-8FB0-A15F6A6D52DF}" presName="spaceRect" presStyleCnt="0"/>
      <dgm:spPr/>
    </dgm:pt>
    <dgm:pt modelId="{919ADBEB-635B-4D74-BF74-C978247CD7C1}" type="pres">
      <dgm:prSet presAssocID="{167AB1DE-4957-4D25-8FB0-A15F6A6D52DF}" presName="parTx" presStyleLbl="revTx" presStyleIdx="3" presStyleCnt="7">
        <dgm:presLayoutVars>
          <dgm:chMax val="0"/>
          <dgm:chPref val="0"/>
        </dgm:presLayoutVars>
      </dgm:prSet>
      <dgm:spPr/>
    </dgm:pt>
    <dgm:pt modelId="{90E53D68-8FB0-4A39-ACDF-3A557FB216E8}" type="pres">
      <dgm:prSet presAssocID="{6E08181F-F54E-44D1-BC2C-583A71020857}" presName="sibTrans" presStyleCnt="0"/>
      <dgm:spPr/>
    </dgm:pt>
    <dgm:pt modelId="{E410A150-876B-4C41-A3E1-91FD03E7D557}" type="pres">
      <dgm:prSet presAssocID="{8109EC7F-DF57-4A47-833B-D630719D5BED}" presName="compNode" presStyleCnt="0"/>
      <dgm:spPr/>
    </dgm:pt>
    <dgm:pt modelId="{143F9D17-CD6D-4B66-875C-02B2DB9059A7}" type="pres">
      <dgm:prSet presAssocID="{8109EC7F-DF57-4A47-833B-D630719D5BED}" presName="bgRect" presStyleLbl="bgShp" presStyleIdx="4" presStyleCnt="7"/>
      <dgm:spPr/>
    </dgm:pt>
    <dgm:pt modelId="{1A10EAF8-EF0F-431F-B303-6476CDB6071E}" type="pres">
      <dgm:prSet presAssocID="{8109EC7F-DF57-4A47-833B-D630719D5BE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29BA0C5-7FD6-47F8-9E29-B72CB2672279}" type="pres">
      <dgm:prSet presAssocID="{8109EC7F-DF57-4A47-833B-D630719D5BED}" presName="spaceRect" presStyleCnt="0"/>
      <dgm:spPr/>
    </dgm:pt>
    <dgm:pt modelId="{FEE8CB37-DA2C-486A-9FEC-36ECEFC18234}" type="pres">
      <dgm:prSet presAssocID="{8109EC7F-DF57-4A47-833B-D630719D5BED}" presName="parTx" presStyleLbl="revTx" presStyleIdx="4" presStyleCnt="7">
        <dgm:presLayoutVars>
          <dgm:chMax val="0"/>
          <dgm:chPref val="0"/>
        </dgm:presLayoutVars>
      </dgm:prSet>
      <dgm:spPr/>
    </dgm:pt>
    <dgm:pt modelId="{894192FA-4D05-4B69-A4B6-52393124A611}" type="pres">
      <dgm:prSet presAssocID="{1253041E-65F7-4C7D-9A01-A495780EAB93}" presName="sibTrans" presStyleCnt="0"/>
      <dgm:spPr/>
    </dgm:pt>
    <dgm:pt modelId="{458DE5E8-5561-48C5-9A33-02ED0EB1937F}" type="pres">
      <dgm:prSet presAssocID="{C04F677C-8553-4A4E-907C-2B8039869109}" presName="compNode" presStyleCnt="0"/>
      <dgm:spPr/>
    </dgm:pt>
    <dgm:pt modelId="{FB8541F9-EC4F-4A26-8806-939F37A1C912}" type="pres">
      <dgm:prSet presAssocID="{C04F677C-8553-4A4E-907C-2B8039869109}" presName="bgRect" presStyleLbl="bgShp" presStyleIdx="5" presStyleCnt="7"/>
      <dgm:spPr/>
    </dgm:pt>
    <dgm:pt modelId="{E2BA5B85-23C0-463E-8DEF-0029E9008326}" type="pres">
      <dgm:prSet presAssocID="{C04F677C-8553-4A4E-907C-2B803986910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1B757A2-8378-425A-9427-4C46F9AEBC52}" type="pres">
      <dgm:prSet presAssocID="{C04F677C-8553-4A4E-907C-2B8039869109}" presName="spaceRect" presStyleCnt="0"/>
      <dgm:spPr/>
    </dgm:pt>
    <dgm:pt modelId="{BFE9A570-F7CA-4023-ADB5-BCDE54437CCB}" type="pres">
      <dgm:prSet presAssocID="{C04F677C-8553-4A4E-907C-2B8039869109}" presName="parTx" presStyleLbl="revTx" presStyleIdx="5" presStyleCnt="7">
        <dgm:presLayoutVars>
          <dgm:chMax val="0"/>
          <dgm:chPref val="0"/>
        </dgm:presLayoutVars>
      </dgm:prSet>
      <dgm:spPr/>
    </dgm:pt>
    <dgm:pt modelId="{63FFBD11-C07A-4E2B-9B72-020C072BA5BC}" type="pres">
      <dgm:prSet presAssocID="{689917F1-E573-4841-B7BB-7EA20CB6232D}" presName="sibTrans" presStyleCnt="0"/>
      <dgm:spPr/>
    </dgm:pt>
    <dgm:pt modelId="{F15C2681-B021-4805-B2D1-40AD511AC053}" type="pres">
      <dgm:prSet presAssocID="{604C8423-7D3E-484B-B413-E03BDC676ED1}" presName="compNode" presStyleCnt="0"/>
      <dgm:spPr/>
    </dgm:pt>
    <dgm:pt modelId="{5664E2AB-BA43-4548-B9E2-F1C887B0D259}" type="pres">
      <dgm:prSet presAssocID="{604C8423-7D3E-484B-B413-E03BDC676ED1}" presName="bgRect" presStyleLbl="bgShp" presStyleIdx="6" presStyleCnt="7"/>
      <dgm:spPr/>
    </dgm:pt>
    <dgm:pt modelId="{F75A1B4B-592D-4CEA-98A2-BBC2CE9BC788}" type="pres">
      <dgm:prSet presAssocID="{604C8423-7D3E-484B-B413-E03BDC676ED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00354D2-F3FB-4995-8C65-441368D850FB}" type="pres">
      <dgm:prSet presAssocID="{604C8423-7D3E-484B-B413-E03BDC676ED1}" presName="spaceRect" presStyleCnt="0"/>
      <dgm:spPr/>
    </dgm:pt>
    <dgm:pt modelId="{DF89B324-2DFE-4441-B9A2-6DF998E257F0}" type="pres">
      <dgm:prSet presAssocID="{604C8423-7D3E-484B-B413-E03BDC676ED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28BCB13-9EFE-4D51-A46E-BF616A721D9E}" srcId="{1A3C85AA-14D7-4721-B000-792650254948}" destId="{604C8423-7D3E-484B-B413-E03BDC676ED1}" srcOrd="6" destOrd="0" parTransId="{01997874-C064-45D4-BE8E-86F2C078FA7F}" sibTransId="{51732678-7839-460D-B4B0-D06855B69022}"/>
    <dgm:cxn modelId="{45E93525-7EBC-440F-B4AA-81D1B142A5F7}" type="presOf" srcId="{D10AD301-CD66-403C-BE43-54AD22C6DA05}" destId="{F6FE1207-7978-4D84-B0F0-8A33EBEC4947}" srcOrd="0" destOrd="0" presId="urn:microsoft.com/office/officeart/2018/2/layout/IconVerticalSolidList"/>
    <dgm:cxn modelId="{5C3C433C-D6E0-4AA7-9164-805806EE47C0}" srcId="{1A3C85AA-14D7-4721-B000-792650254948}" destId="{8109EC7F-DF57-4A47-833B-D630719D5BED}" srcOrd="4" destOrd="0" parTransId="{24740F71-9D42-45D6-A2D7-37F4C4C84B72}" sibTransId="{1253041E-65F7-4C7D-9A01-A495780EAB93}"/>
    <dgm:cxn modelId="{E92D4D45-DE74-4197-B1B9-470022E3B39F}" srcId="{1A3C85AA-14D7-4721-B000-792650254948}" destId="{C04F677C-8553-4A4E-907C-2B8039869109}" srcOrd="5" destOrd="0" parTransId="{9C3B2862-E7CD-48C1-9C0A-C8764599F46D}" sibTransId="{689917F1-E573-4841-B7BB-7EA20CB6232D}"/>
    <dgm:cxn modelId="{95EDBF46-D31A-478D-8604-193646FA5678}" type="presOf" srcId="{1BE12CA1-E8E3-4CD7-ACFE-D73888CC872C}" destId="{9E67B3DC-1948-4688-92DC-E9082A6B6FEC}" srcOrd="0" destOrd="0" presId="urn:microsoft.com/office/officeart/2018/2/layout/IconVerticalSolidList"/>
    <dgm:cxn modelId="{F89A4679-8330-4794-8B2F-3DE23717DBC1}" type="presOf" srcId="{C04F677C-8553-4A4E-907C-2B8039869109}" destId="{BFE9A570-F7CA-4023-ADB5-BCDE54437CCB}" srcOrd="0" destOrd="0" presId="urn:microsoft.com/office/officeart/2018/2/layout/IconVerticalSolidList"/>
    <dgm:cxn modelId="{BB487E8F-D340-48AC-BE1A-199BCCA20E65}" type="presOf" srcId="{1A3C85AA-14D7-4721-B000-792650254948}" destId="{CD421100-EFED-4001-AE96-3703BD32DF23}" srcOrd="0" destOrd="0" presId="urn:microsoft.com/office/officeart/2018/2/layout/IconVerticalSolidList"/>
    <dgm:cxn modelId="{25DE44A8-5658-4FE9-AAB6-BA6D5D03B06A}" type="presOf" srcId="{8109EC7F-DF57-4A47-833B-D630719D5BED}" destId="{FEE8CB37-DA2C-486A-9FEC-36ECEFC18234}" srcOrd="0" destOrd="0" presId="urn:microsoft.com/office/officeart/2018/2/layout/IconVerticalSolidList"/>
    <dgm:cxn modelId="{76977BB1-88A3-4D6F-A5E4-B450821001AB}" type="presOf" srcId="{604C8423-7D3E-484B-B413-E03BDC676ED1}" destId="{DF89B324-2DFE-4441-B9A2-6DF998E257F0}" srcOrd="0" destOrd="0" presId="urn:microsoft.com/office/officeart/2018/2/layout/IconVerticalSolidList"/>
    <dgm:cxn modelId="{FD8A43B8-52A9-48C6-9FE9-3A104B2CF75E}" srcId="{1A3C85AA-14D7-4721-B000-792650254948}" destId="{167AB1DE-4957-4D25-8FB0-A15F6A6D52DF}" srcOrd="3" destOrd="0" parTransId="{8D2A0396-B5C8-47AB-94E6-5B5C3C466B3D}" sibTransId="{6E08181F-F54E-44D1-BC2C-583A71020857}"/>
    <dgm:cxn modelId="{9B3B25C4-8456-4D08-B725-E6501C5C53BA}" srcId="{1A3C85AA-14D7-4721-B000-792650254948}" destId="{1BE12CA1-E8E3-4CD7-ACFE-D73888CC872C}" srcOrd="0" destOrd="0" parTransId="{8D64496F-C46A-4A03-9849-EDFE6FB7C89A}" sibTransId="{C790AFEA-9BC9-4E75-BD6B-AABEF75F3E15}"/>
    <dgm:cxn modelId="{9F9961C8-2313-4140-84D9-E045A1BED0D3}" srcId="{1A3C85AA-14D7-4721-B000-792650254948}" destId="{D10AD301-CD66-403C-BE43-54AD22C6DA05}" srcOrd="1" destOrd="0" parTransId="{2C5268D3-F01E-452C-8826-BC2849194B9B}" sibTransId="{B9085147-25CF-4B54-A949-0F2CBBF3413C}"/>
    <dgm:cxn modelId="{5D61B3CD-31B4-4876-BCBF-49365731041D}" srcId="{1A3C85AA-14D7-4721-B000-792650254948}" destId="{50A84563-40CB-4C3E-A4DC-12AC50ECD35E}" srcOrd="2" destOrd="0" parTransId="{417293AB-B368-4946-AEE0-315DD08A4610}" sibTransId="{804E2657-3399-40C6-9A8C-036EBF125988}"/>
    <dgm:cxn modelId="{34BFA3F0-8C6F-4E22-A869-BDF07EDFFBE5}" type="presOf" srcId="{167AB1DE-4957-4D25-8FB0-A15F6A6D52DF}" destId="{919ADBEB-635B-4D74-BF74-C978247CD7C1}" srcOrd="0" destOrd="0" presId="urn:microsoft.com/office/officeart/2018/2/layout/IconVerticalSolidList"/>
    <dgm:cxn modelId="{878E04F1-7730-4661-8EF7-4573EF0339B4}" type="presOf" srcId="{50A84563-40CB-4C3E-A4DC-12AC50ECD35E}" destId="{1B0E25A7-08DA-40C7-93A6-289F2B27BFED}" srcOrd="0" destOrd="0" presId="urn:microsoft.com/office/officeart/2018/2/layout/IconVerticalSolidList"/>
    <dgm:cxn modelId="{316263CB-A4C8-46F1-A6E2-E03DE15E95B9}" type="presParOf" srcId="{CD421100-EFED-4001-AE96-3703BD32DF23}" destId="{0C0A6303-C02C-4E06-94A4-ACA1C22009B9}" srcOrd="0" destOrd="0" presId="urn:microsoft.com/office/officeart/2018/2/layout/IconVerticalSolidList"/>
    <dgm:cxn modelId="{69D82D77-47E7-46E1-A85D-8FED9C13E167}" type="presParOf" srcId="{0C0A6303-C02C-4E06-94A4-ACA1C22009B9}" destId="{0A7A7F31-C2CD-4C7D-BE9C-09A5EB7D3B41}" srcOrd="0" destOrd="0" presId="urn:microsoft.com/office/officeart/2018/2/layout/IconVerticalSolidList"/>
    <dgm:cxn modelId="{C5380898-F590-4761-9724-D71DDA52D9A5}" type="presParOf" srcId="{0C0A6303-C02C-4E06-94A4-ACA1C22009B9}" destId="{0D11E4D4-9BAA-454E-8CD3-58F434432DE1}" srcOrd="1" destOrd="0" presId="urn:microsoft.com/office/officeart/2018/2/layout/IconVerticalSolidList"/>
    <dgm:cxn modelId="{94FE7165-F789-41E9-BEEF-B21841C01E49}" type="presParOf" srcId="{0C0A6303-C02C-4E06-94A4-ACA1C22009B9}" destId="{1E023972-86CF-4E5E-8EA8-19966B010210}" srcOrd="2" destOrd="0" presId="urn:microsoft.com/office/officeart/2018/2/layout/IconVerticalSolidList"/>
    <dgm:cxn modelId="{12DE938C-ABD9-4FB7-8B23-1D6A26AD4E86}" type="presParOf" srcId="{0C0A6303-C02C-4E06-94A4-ACA1C22009B9}" destId="{9E67B3DC-1948-4688-92DC-E9082A6B6FEC}" srcOrd="3" destOrd="0" presId="urn:microsoft.com/office/officeart/2018/2/layout/IconVerticalSolidList"/>
    <dgm:cxn modelId="{010FA4CD-EE1D-415B-87ED-2C6BE67F63C1}" type="presParOf" srcId="{CD421100-EFED-4001-AE96-3703BD32DF23}" destId="{13631EBE-879E-4BE7-8A71-9A919126C0E9}" srcOrd="1" destOrd="0" presId="urn:microsoft.com/office/officeart/2018/2/layout/IconVerticalSolidList"/>
    <dgm:cxn modelId="{513FDB35-8449-457E-B921-6E7D8094FFF1}" type="presParOf" srcId="{CD421100-EFED-4001-AE96-3703BD32DF23}" destId="{54FFB4E0-E959-4557-999F-1DFF55563944}" srcOrd="2" destOrd="0" presId="urn:microsoft.com/office/officeart/2018/2/layout/IconVerticalSolidList"/>
    <dgm:cxn modelId="{B0E74CBD-F705-4F1E-BE35-8D1233A7BA56}" type="presParOf" srcId="{54FFB4E0-E959-4557-999F-1DFF55563944}" destId="{7A11452B-757E-473A-ACE3-5F15BB9C4628}" srcOrd="0" destOrd="0" presId="urn:microsoft.com/office/officeart/2018/2/layout/IconVerticalSolidList"/>
    <dgm:cxn modelId="{76110D2D-12EF-445D-857A-9EABD5BD9BAC}" type="presParOf" srcId="{54FFB4E0-E959-4557-999F-1DFF55563944}" destId="{C83D2576-4053-4273-88FF-A7C8A195B331}" srcOrd="1" destOrd="0" presId="urn:microsoft.com/office/officeart/2018/2/layout/IconVerticalSolidList"/>
    <dgm:cxn modelId="{4FCAA137-F9F5-4419-9967-A9D076B03893}" type="presParOf" srcId="{54FFB4E0-E959-4557-999F-1DFF55563944}" destId="{0BA9C6E1-4936-40F5-9598-93164C78EDD2}" srcOrd="2" destOrd="0" presId="urn:microsoft.com/office/officeart/2018/2/layout/IconVerticalSolidList"/>
    <dgm:cxn modelId="{ABCC2349-4A2B-4C37-9797-84F855AAC730}" type="presParOf" srcId="{54FFB4E0-E959-4557-999F-1DFF55563944}" destId="{F6FE1207-7978-4D84-B0F0-8A33EBEC4947}" srcOrd="3" destOrd="0" presId="urn:microsoft.com/office/officeart/2018/2/layout/IconVerticalSolidList"/>
    <dgm:cxn modelId="{50CB4910-73B4-44B6-BE08-FC9B9DFE4702}" type="presParOf" srcId="{CD421100-EFED-4001-AE96-3703BD32DF23}" destId="{EC943B01-A39F-4460-BAA9-72BE65F8311D}" srcOrd="3" destOrd="0" presId="urn:microsoft.com/office/officeart/2018/2/layout/IconVerticalSolidList"/>
    <dgm:cxn modelId="{CE946DB3-1065-4C8C-A951-67012A6A4980}" type="presParOf" srcId="{CD421100-EFED-4001-AE96-3703BD32DF23}" destId="{96E0D370-F743-43F5-9F9E-04116C128F0A}" srcOrd="4" destOrd="0" presId="urn:microsoft.com/office/officeart/2018/2/layout/IconVerticalSolidList"/>
    <dgm:cxn modelId="{D558260C-6285-4C0B-A1C2-89FD7029D318}" type="presParOf" srcId="{96E0D370-F743-43F5-9F9E-04116C128F0A}" destId="{1EB29727-740C-4C39-A659-D3CE1DD25DC1}" srcOrd="0" destOrd="0" presId="urn:microsoft.com/office/officeart/2018/2/layout/IconVerticalSolidList"/>
    <dgm:cxn modelId="{C434342D-EE24-47F0-BF30-3D3E296F3531}" type="presParOf" srcId="{96E0D370-F743-43F5-9F9E-04116C128F0A}" destId="{F5980C77-C4DB-4F94-BBE0-A63D5F13254C}" srcOrd="1" destOrd="0" presId="urn:microsoft.com/office/officeart/2018/2/layout/IconVerticalSolidList"/>
    <dgm:cxn modelId="{EF341E72-6F05-4C9B-80AD-A1503F764D31}" type="presParOf" srcId="{96E0D370-F743-43F5-9F9E-04116C128F0A}" destId="{3682238C-0E50-4E80-B184-A269A295051B}" srcOrd="2" destOrd="0" presId="urn:microsoft.com/office/officeart/2018/2/layout/IconVerticalSolidList"/>
    <dgm:cxn modelId="{AFEC07DF-FF6E-42AD-8BF3-3C3D5A20841F}" type="presParOf" srcId="{96E0D370-F743-43F5-9F9E-04116C128F0A}" destId="{1B0E25A7-08DA-40C7-93A6-289F2B27BFED}" srcOrd="3" destOrd="0" presId="urn:microsoft.com/office/officeart/2018/2/layout/IconVerticalSolidList"/>
    <dgm:cxn modelId="{F436EC59-BD7F-461B-A40C-7B891A4558E4}" type="presParOf" srcId="{CD421100-EFED-4001-AE96-3703BD32DF23}" destId="{68CF4B67-7405-4CE4-B24A-A1B783B86C1C}" srcOrd="5" destOrd="0" presId="urn:microsoft.com/office/officeart/2018/2/layout/IconVerticalSolidList"/>
    <dgm:cxn modelId="{25697A3C-9446-4550-829C-4D4CC59CAEA6}" type="presParOf" srcId="{CD421100-EFED-4001-AE96-3703BD32DF23}" destId="{51280478-8B5D-40E3-A277-077933D63FEF}" srcOrd="6" destOrd="0" presId="urn:microsoft.com/office/officeart/2018/2/layout/IconVerticalSolidList"/>
    <dgm:cxn modelId="{1EEC79E0-2439-4F6C-853C-EB3E97B85EBC}" type="presParOf" srcId="{51280478-8B5D-40E3-A277-077933D63FEF}" destId="{6B8D19C6-5F9D-4A1F-B6CC-8AC36B7DD67B}" srcOrd="0" destOrd="0" presId="urn:microsoft.com/office/officeart/2018/2/layout/IconVerticalSolidList"/>
    <dgm:cxn modelId="{FF8DF1E5-9A33-4A54-8FC1-49EFEB969187}" type="presParOf" srcId="{51280478-8B5D-40E3-A277-077933D63FEF}" destId="{03650D46-99FF-4045-A400-FB3714137850}" srcOrd="1" destOrd="0" presId="urn:microsoft.com/office/officeart/2018/2/layout/IconVerticalSolidList"/>
    <dgm:cxn modelId="{9A124F5E-1301-4D0D-BC0B-7CC6D61E1DC7}" type="presParOf" srcId="{51280478-8B5D-40E3-A277-077933D63FEF}" destId="{AE42C4E1-B787-4D76-8148-64DD3EBF3140}" srcOrd="2" destOrd="0" presId="urn:microsoft.com/office/officeart/2018/2/layout/IconVerticalSolidList"/>
    <dgm:cxn modelId="{4D35476F-5078-4A5E-AF53-1D1D61DFC243}" type="presParOf" srcId="{51280478-8B5D-40E3-A277-077933D63FEF}" destId="{919ADBEB-635B-4D74-BF74-C978247CD7C1}" srcOrd="3" destOrd="0" presId="urn:microsoft.com/office/officeart/2018/2/layout/IconVerticalSolidList"/>
    <dgm:cxn modelId="{A4FA5AAE-ECCE-4200-9B4E-4B2859E0FA2A}" type="presParOf" srcId="{CD421100-EFED-4001-AE96-3703BD32DF23}" destId="{90E53D68-8FB0-4A39-ACDF-3A557FB216E8}" srcOrd="7" destOrd="0" presId="urn:microsoft.com/office/officeart/2018/2/layout/IconVerticalSolidList"/>
    <dgm:cxn modelId="{14F3D2EB-5D98-4743-8FFE-E7A910F8B4A1}" type="presParOf" srcId="{CD421100-EFED-4001-AE96-3703BD32DF23}" destId="{E410A150-876B-4C41-A3E1-91FD03E7D557}" srcOrd="8" destOrd="0" presId="urn:microsoft.com/office/officeart/2018/2/layout/IconVerticalSolidList"/>
    <dgm:cxn modelId="{22EBA70D-4F7E-444A-A056-7BFFC6BE6F83}" type="presParOf" srcId="{E410A150-876B-4C41-A3E1-91FD03E7D557}" destId="{143F9D17-CD6D-4B66-875C-02B2DB9059A7}" srcOrd="0" destOrd="0" presId="urn:microsoft.com/office/officeart/2018/2/layout/IconVerticalSolidList"/>
    <dgm:cxn modelId="{4610B10A-553C-4859-9C83-3506AD03A195}" type="presParOf" srcId="{E410A150-876B-4C41-A3E1-91FD03E7D557}" destId="{1A10EAF8-EF0F-431F-B303-6476CDB6071E}" srcOrd="1" destOrd="0" presId="urn:microsoft.com/office/officeart/2018/2/layout/IconVerticalSolidList"/>
    <dgm:cxn modelId="{89D9F62E-740B-4C73-A584-F00CE9ACE9AA}" type="presParOf" srcId="{E410A150-876B-4C41-A3E1-91FD03E7D557}" destId="{229BA0C5-7FD6-47F8-9E29-B72CB2672279}" srcOrd="2" destOrd="0" presId="urn:microsoft.com/office/officeart/2018/2/layout/IconVerticalSolidList"/>
    <dgm:cxn modelId="{171269D1-2A03-4691-9BBD-DB385BB19177}" type="presParOf" srcId="{E410A150-876B-4C41-A3E1-91FD03E7D557}" destId="{FEE8CB37-DA2C-486A-9FEC-36ECEFC18234}" srcOrd="3" destOrd="0" presId="urn:microsoft.com/office/officeart/2018/2/layout/IconVerticalSolidList"/>
    <dgm:cxn modelId="{D5A5B839-2269-42A7-955F-7D492C775168}" type="presParOf" srcId="{CD421100-EFED-4001-AE96-3703BD32DF23}" destId="{894192FA-4D05-4B69-A4B6-52393124A611}" srcOrd="9" destOrd="0" presId="urn:microsoft.com/office/officeart/2018/2/layout/IconVerticalSolidList"/>
    <dgm:cxn modelId="{349D13FC-5599-4716-9B8C-5079592AEB1B}" type="presParOf" srcId="{CD421100-EFED-4001-AE96-3703BD32DF23}" destId="{458DE5E8-5561-48C5-9A33-02ED0EB1937F}" srcOrd="10" destOrd="0" presId="urn:microsoft.com/office/officeart/2018/2/layout/IconVerticalSolidList"/>
    <dgm:cxn modelId="{509896C9-9E5F-475E-92B3-E2208809F0FD}" type="presParOf" srcId="{458DE5E8-5561-48C5-9A33-02ED0EB1937F}" destId="{FB8541F9-EC4F-4A26-8806-939F37A1C912}" srcOrd="0" destOrd="0" presId="urn:microsoft.com/office/officeart/2018/2/layout/IconVerticalSolidList"/>
    <dgm:cxn modelId="{B0990F62-8E69-4BAD-B606-63997C83623A}" type="presParOf" srcId="{458DE5E8-5561-48C5-9A33-02ED0EB1937F}" destId="{E2BA5B85-23C0-463E-8DEF-0029E9008326}" srcOrd="1" destOrd="0" presId="urn:microsoft.com/office/officeart/2018/2/layout/IconVerticalSolidList"/>
    <dgm:cxn modelId="{CC0FB9A6-93AF-4313-899A-F1493A9D44C4}" type="presParOf" srcId="{458DE5E8-5561-48C5-9A33-02ED0EB1937F}" destId="{81B757A2-8378-425A-9427-4C46F9AEBC52}" srcOrd="2" destOrd="0" presId="urn:microsoft.com/office/officeart/2018/2/layout/IconVerticalSolidList"/>
    <dgm:cxn modelId="{DE109B76-0ADE-4291-8134-56AD4B856A4B}" type="presParOf" srcId="{458DE5E8-5561-48C5-9A33-02ED0EB1937F}" destId="{BFE9A570-F7CA-4023-ADB5-BCDE54437CCB}" srcOrd="3" destOrd="0" presId="urn:microsoft.com/office/officeart/2018/2/layout/IconVerticalSolidList"/>
    <dgm:cxn modelId="{0057E406-C729-45EB-8D95-1A4A02BA0DB5}" type="presParOf" srcId="{CD421100-EFED-4001-AE96-3703BD32DF23}" destId="{63FFBD11-C07A-4E2B-9B72-020C072BA5BC}" srcOrd="11" destOrd="0" presId="urn:microsoft.com/office/officeart/2018/2/layout/IconVerticalSolidList"/>
    <dgm:cxn modelId="{01594F8F-3747-4408-B8D5-4EA86E197858}" type="presParOf" srcId="{CD421100-EFED-4001-AE96-3703BD32DF23}" destId="{F15C2681-B021-4805-B2D1-40AD511AC053}" srcOrd="12" destOrd="0" presId="urn:microsoft.com/office/officeart/2018/2/layout/IconVerticalSolidList"/>
    <dgm:cxn modelId="{057F442C-A15D-46A2-BEE6-D1AFE5401821}" type="presParOf" srcId="{F15C2681-B021-4805-B2D1-40AD511AC053}" destId="{5664E2AB-BA43-4548-B9E2-F1C887B0D259}" srcOrd="0" destOrd="0" presId="urn:microsoft.com/office/officeart/2018/2/layout/IconVerticalSolidList"/>
    <dgm:cxn modelId="{3A2E3F2E-23AF-4780-ABDD-75DDF102E747}" type="presParOf" srcId="{F15C2681-B021-4805-B2D1-40AD511AC053}" destId="{F75A1B4B-592D-4CEA-98A2-BBC2CE9BC788}" srcOrd="1" destOrd="0" presId="urn:microsoft.com/office/officeart/2018/2/layout/IconVerticalSolidList"/>
    <dgm:cxn modelId="{BD37EE54-973F-424F-812E-96EDFBCFE712}" type="presParOf" srcId="{F15C2681-B021-4805-B2D1-40AD511AC053}" destId="{B00354D2-F3FB-4995-8C65-441368D850FB}" srcOrd="2" destOrd="0" presId="urn:microsoft.com/office/officeart/2018/2/layout/IconVerticalSolidList"/>
    <dgm:cxn modelId="{C21C77DB-A238-48A0-BD53-1A7DFCB18B48}" type="presParOf" srcId="{F15C2681-B021-4805-B2D1-40AD511AC053}" destId="{DF89B324-2DFE-4441-B9A2-6DF998E257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BAB79-7A9F-4DA1-8132-51B32BC109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1E52AC3-F41B-4ECF-9AEF-18C42C15E7D9}">
      <dgm:prSet custT="1"/>
      <dgm:spPr/>
      <dgm:t>
        <a:bodyPr/>
        <a:lstStyle/>
        <a:p>
          <a:r>
            <a:rPr lang="en-US" sz="2400"/>
            <a:t>Employees either over or underutilize benefits</a:t>
          </a:r>
        </a:p>
      </dgm:t>
    </dgm:pt>
    <dgm:pt modelId="{808AD1FA-1628-4662-8DB1-CFF00168E2BD}" type="parTrans" cxnId="{24923AF3-64B0-46ED-B23E-2979330D2FF4}">
      <dgm:prSet/>
      <dgm:spPr/>
      <dgm:t>
        <a:bodyPr/>
        <a:lstStyle/>
        <a:p>
          <a:endParaRPr lang="en-US" sz="2400"/>
        </a:p>
      </dgm:t>
    </dgm:pt>
    <dgm:pt modelId="{AB186C37-E532-4254-A696-834FC21A94A9}" type="sibTrans" cxnId="{24923AF3-64B0-46ED-B23E-2979330D2FF4}">
      <dgm:prSet/>
      <dgm:spPr/>
      <dgm:t>
        <a:bodyPr/>
        <a:lstStyle/>
        <a:p>
          <a:endParaRPr lang="en-US" sz="2400"/>
        </a:p>
      </dgm:t>
    </dgm:pt>
    <dgm:pt modelId="{EA1BD023-D5EF-4CE2-BE37-D41C90D67E3E}">
      <dgm:prSet custT="1"/>
      <dgm:spPr/>
      <dgm:t>
        <a:bodyPr/>
        <a:lstStyle/>
        <a:p>
          <a:r>
            <a:rPr lang="en-US" sz="2400"/>
            <a:t>Increase workforce</a:t>
          </a:r>
        </a:p>
      </dgm:t>
    </dgm:pt>
    <dgm:pt modelId="{41F9C0F0-606B-4E34-9D5F-58DF1D585A6C}" type="parTrans" cxnId="{E45257A5-FBA1-4D3C-B868-BF28EB2CE96B}">
      <dgm:prSet/>
      <dgm:spPr/>
      <dgm:t>
        <a:bodyPr/>
        <a:lstStyle/>
        <a:p>
          <a:endParaRPr lang="en-US" sz="2400"/>
        </a:p>
      </dgm:t>
    </dgm:pt>
    <dgm:pt modelId="{E41E4598-ADBF-4F5D-979E-9529D2472402}" type="sibTrans" cxnId="{E45257A5-FBA1-4D3C-B868-BF28EB2CE96B}">
      <dgm:prSet/>
      <dgm:spPr/>
      <dgm:t>
        <a:bodyPr/>
        <a:lstStyle/>
        <a:p>
          <a:endParaRPr lang="en-US" sz="2400"/>
        </a:p>
      </dgm:t>
    </dgm:pt>
    <dgm:pt modelId="{EF0638C4-F0CF-466F-ACB1-AB41838F79C2}">
      <dgm:prSet custT="1"/>
      <dgm:spPr/>
      <dgm:t>
        <a:bodyPr/>
        <a:lstStyle/>
        <a:p>
          <a:r>
            <a:rPr lang="en-US" sz="2400"/>
            <a:t>Weaken corporate culture</a:t>
          </a:r>
        </a:p>
      </dgm:t>
    </dgm:pt>
    <dgm:pt modelId="{744988F5-1F51-4F23-B737-B1F11FC0DE57}" type="parTrans" cxnId="{E2A5059F-40EE-45D4-AAE4-36E9E7CF180B}">
      <dgm:prSet/>
      <dgm:spPr/>
      <dgm:t>
        <a:bodyPr/>
        <a:lstStyle/>
        <a:p>
          <a:endParaRPr lang="en-US" sz="2400"/>
        </a:p>
      </dgm:t>
    </dgm:pt>
    <dgm:pt modelId="{3F8FE97C-ABBE-4995-84AB-C996D2A09B1D}" type="sibTrans" cxnId="{E2A5059F-40EE-45D4-AAE4-36E9E7CF180B}">
      <dgm:prSet/>
      <dgm:spPr/>
      <dgm:t>
        <a:bodyPr/>
        <a:lstStyle/>
        <a:p>
          <a:endParaRPr lang="en-US" sz="2400"/>
        </a:p>
      </dgm:t>
    </dgm:pt>
    <dgm:pt modelId="{7D77D627-00AF-4924-A796-8F7FA8691A5E}">
      <dgm:prSet custT="1"/>
      <dgm:spPr/>
      <dgm:t>
        <a:bodyPr/>
        <a:lstStyle/>
        <a:p>
          <a:r>
            <a:rPr lang="en-US" sz="2400"/>
            <a:t>Decrease in productivity</a:t>
          </a:r>
        </a:p>
      </dgm:t>
    </dgm:pt>
    <dgm:pt modelId="{005A005C-4DCF-4028-B0D6-69B790BF1895}" type="parTrans" cxnId="{BC1AD44B-D67E-4BB3-9AC7-C556A0841A77}">
      <dgm:prSet/>
      <dgm:spPr/>
      <dgm:t>
        <a:bodyPr/>
        <a:lstStyle/>
        <a:p>
          <a:endParaRPr lang="en-US" sz="2400"/>
        </a:p>
      </dgm:t>
    </dgm:pt>
    <dgm:pt modelId="{855A3B84-61AD-44F2-867E-B3F2E193FDEE}" type="sibTrans" cxnId="{BC1AD44B-D67E-4BB3-9AC7-C556A0841A77}">
      <dgm:prSet/>
      <dgm:spPr/>
      <dgm:t>
        <a:bodyPr/>
        <a:lstStyle/>
        <a:p>
          <a:endParaRPr lang="en-US" sz="2400"/>
        </a:p>
      </dgm:t>
    </dgm:pt>
    <dgm:pt modelId="{42E18AF6-870E-4AC1-B62F-38A3B9EE90E5}">
      <dgm:prSet custT="1"/>
      <dgm:spPr/>
      <dgm:t>
        <a:bodyPr/>
        <a:lstStyle/>
        <a:p>
          <a:r>
            <a:rPr lang="en-US" sz="2400"/>
            <a:t>Lack of accountability and stability</a:t>
          </a:r>
        </a:p>
      </dgm:t>
    </dgm:pt>
    <dgm:pt modelId="{F74AC487-744B-4448-9FED-4AE43B290B24}" type="parTrans" cxnId="{6214C03D-76E0-4E33-A614-D39AB1899A11}">
      <dgm:prSet/>
      <dgm:spPr/>
      <dgm:t>
        <a:bodyPr/>
        <a:lstStyle/>
        <a:p>
          <a:endParaRPr lang="en-US" sz="2400"/>
        </a:p>
      </dgm:t>
    </dgm:pt>
    <dgm:pt modelId="{0104E2E3-18E7-4846-93BF-C35F7A9A4FA8}" type="sibTrans" cxnId="{6214C03D-76E0-4E33-A614-D39AB1899A11}">
      <dgm:prSet/>
      <dgm:spPr/>
      <dgm:t>
        <a:bodyPr/>
        <a:lstStyle/>
        <a:p>
          <a:endParaRPr lang="en-US" sz="2400"/>
        </a:p>
      </dgm:t>
    </dgm:pt>
    <dgm:pt modelId="{DDD4427B-3FBE-4C7B-8CE4-3ACD1F1694E3}">
      <dgm:prSet custT="1"/>
      <dgm:spPr/>
      <dgm:t>
        <a:bodyPr/>
        <a:lstStyle/>
        <a:p>
          <a:r>
            <a:rPr lang="en-US" sz="2400"/>
            <a:t>Unclear expectations</a:t>
          </a:r>
        </a:p>
      </dgm:t>
    </dgm:pt>
    <dgm:pt modelId="{5CFFC3B2-2FD6-495B-A0F9-FB9FEA2B7BA1}" type="parTrans" cxnId="{E8AE3CB8-81B8-4B1C-8719-23C9A7B30FB9}">
      <dgm:prSet/>
      <dgm:spPr/>
      <dgm:t>
        <a:bodyPr/>
        <a:lstStyle/>
        <a:p>
          <a:endParaRPr lang="en-US" sz="2400"/>
        </a:p>
      </dgm:t>
    </dgm:pt>
    <dgm:pt modelId="{45F44CEA-224A-4F22-8DA2-5836C6123A1F}" type="sibTrans" cxnId="{E8AE3CB8-81B8-4B1C-8719-23C9A7B30FB9}">
      <dgm:prSet/>
      <dgm:spPr/>
      <dgm:t>
        <a:bodyPr/>
        <a:lstStyle/>
        <a:p>
          <a:endParaRPr lang="en-US" sz="2400"/>
        </a:p>
      </dgm:t>
    </dgm:pt>
    <dgm:pt modelId="{E385CFD6-B97A-42EA-A20D-B2A4DFEA1E3D}">
      <dgm:prSet custT="1"/>
      <dgm:spPr/>
      <dgm:t>
        <a:bodyPr/>
        <a:lstStyle/>
        <a:p>
          <a:r>
            <a:rPr lang="en-US" sz="2400"/>
            <a:t>Overlapping vacation days</a:t>
          </a:r>
        </a:p>
      </dgm:t>
    </dgm:pt>
    <dgm:pt modelId="{759422DE-29F9-4BB8-AA90-C966116327ED}" type="parTrans" cxnId="{B0D20F2C-4AAF-438F-AAB1-333008312588}">
      <dgm:prSet/>
      <dgm:spPr/>
      <dgm:t>
        <a:bodyPr/>
        <a:lstStyle/>
        <a:p>
          <a:endParaRPr lang="en-US" sz="2400"/>
        </a:p>
      </dgm:t>
    </dgm:pt>
    <dgm:pt modelId="{90A6D3B9-29A7-41A1-9EFF-2914BACC0D61}" type="sibTrans" cxnId="{B0D20F2C-4AAF-438F-AAB1-333008312588}">
      <dgm:prSet/>
      <dgm:spPr/>
      <dgm:t>
        <a:bodyPr/>
        <a:lstStyle/>
        <a:p>
          <a:endParaRPr lang="en-US" sz="2400"/>
        </a:p>
      </dgm:t>
    </dgm:pt>
    <dgm:pt modelId="{8948353D-C548-41E3-8DE1-E2DFDD145B93}" type="pres">
      <dgm:prSet presAssocID="{C02BAB79-7A9F-4DA1-8132-51B32BC10960}" presName="root" presStyleCnt="0">
        <dgm:presLayoutVars>
          <dgm:dir/>
          <dgm:resizeHandles val="exact"/>
        </dgm:presLayoutVars>
      </dgm:prSet>
      <dgm:spPr/>
    </dgm:pt>
    <dgm:pt modelId="{135F69BC-6399-4FC9-83D8-1757E74A7F24}" type="pres">
      <dgm:prSet presAssocID="{21E52AC3-F41B-4ECF-9AEF-18C42C15E7D9}" presName="compNode" presStyleCnt="0"/>
      <dgm:spPr/>
    </dgm:pt>
    <dgm:pt modelId="{F85D986B-EB68-47EB-A9D2-924D950EEC54}" type="pres">
      <dgm:prSet presAssocID="{21E52AC3-F41B-4ECF-9AEF-18C42C15E7D9}" presName="bgRect" presStyleLbl="bgShp" presStyleIdx="0" presStyleCnt="7"/>
      <dgm:spPr/>
    </dgm:pt>
    <dgm:pt modelId="{CCD64A47-0522-4007-9E84-3DB26DF21A2A}" type="pres">
      <dgm:prSet presAssocID="{21E52AC3-F41B-4ECF-9AEF-18C42C15E7D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3834D52-4570-4247-A0D2-2CF9A99CCAC3}" type="pres">
      <dgm:prSet presAssocID="{21E52AC3-F41B-4ECF-9AEF-18C42C15E7D9}" presName="spaceRect" presStyleCnt="0"/>
      <dgm:spPr/>
    </dgm:pt>
    <dgm:pt modelId="{A9323BA6-7855-4BAE-8578-031E72EA6F97}" type="pres">
      <dgm:prSet presAssocID="{21E52AC3-F41B-4ECF-9AEF-18C42C15E7D9}" presName="parTx" presStyleLbl="revTx" presStyleIdx="0" presStyleCnt="7">
        <dgm:presLayoutVars>
          <dgm:chMax val="0"/>
          <dgm:chPref val="0"/>
        </dgm:presLayoutVars>
      </dgm:prSet>
      <dgm:spPr/>
    </dgm:pt>
    <dgm:pt modelId="{0E8BC66B-234B-47E7-A766-2DF5B859E48D}" type="pres">
      <dgm:prSet presAssocID="{AB186C37-E532-4254-A696-834FC21A94A9}" presName="sibTrans" presStyleCnt="0"/>
      <dgm:spPr/>
    </dgm:pt>
    <dgm:pt modelId="{6CBC5FE4-D4F2-4412-8C3C-CFF389B7F951}" type="pres">
      <dgm:prSet presAssocID="{EA1BD023-D5EF-4CE2-BE37-D41C90D67E3E}" presName="compNode" presStyleCnt="0"/>
      <dgm:spPr/>
    </dgm:pt>
    <dgm:pt modelId="{EBB606C3-A3B1-49B4-AE5C-65337E0E0112}" type="pres">
      <dgm:prSet presAssocID="{EA1BD023-D5EF-4CE2-BE37-D41C90D67E3E}" presName="bgRect" presStyleLbl="bgShp" presStyleIdx="1" presStyleCnt="7"/>
      <dgm:spPr/>
    </dgm:pt>
    <dgm:pt modelId="{6DA53383-3971-4176-BAA1-8241EB812589}" type="pres">
      <dgm:prSet presAssocID="{EA1BD023-D5EF-4CE2-BE37-D41C90D67E3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EE9E338-C17C-4987-A296-B8649B185374}" type="pres">
      <dgm:prSet presAssocID="{EA1BD023-D5EF-4CE2-BE37-D41C90D67E3E}" presName="spaceRect" presStyleCnt="0"/>
      <dgm:spPr/>
    </dgm:pt>
    <dgm:pt modelId="{31241FC5-A524-4542-A016-E03883735F08}" type="pres">
      <dgm:prSet presAssocID="{EA1BD023-D5EF-4CE2-BE37-D41C90D67E3E}" presName="parTx" presStyleLbl="revTx" presStyleIdx="1" presStyleCnt="7">
        <dgm:presLayoutVars>
          <dgm:chMax val="0"/>
          <dgm:chPref val="0"/>
        </dgm:presLayoutVars>
      </dgm:prSet>
      <dgm:spPr/>
    </dgm:pt>
    <dgm:pt modelId="{D7655F03-473C-4EC1-BA73-2051EA57BFA3}" type="pres">
      <dgm:prSet presAssocID="{E41E4598-ADBF-4F5D-979E-9529D2472402}" presName="sibTrans" presStyleCnt="0"/>
      <dgm:spPr/>
    </dgm:pt>
    <dgm:pt modelId="{513B1DE4-2846-439D-A5BF-D00212EB6A32}" type="pres">
      <dgm:prSet presAssocID="{EF0638C4-F0CF-466F-ACB1-AB41838F79C2}" presName="compNode" presStyleCnt="0"/>
      <dgm:spPr/>
    </dgm:pt>
    <dgm:pt modelId="{79B90517-02B0-4E0F-B6B8-74FC47A07C1F}" type="pres">
      <dgm:prSet presAssocID="{EF0638C4-F0CF-466F-ACB1-AB41838F79C2}" presName="bgRect" presStyleLbl="bgShp" presStyleIdx="2" presStyleCnt="7"/>
      <dgm:spPr/>
    </dgm:pt>
    <dgm:pt modelId="{009CD0CE-3E8E-4136-8D00-76FBAE3E7DAA}" type="pres">
      <dgm:prSet presAssocID="{EF0638C4-F0CF-466F-ACB1-AB41838F79C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A3047EF-DA53-4F09-A137-38B8712FB944}" type="pres">
      <dgm:prSet presAssocID="{EF0638C4-F0CF-466F-ACB1-AB41838F79C2}" presName="spaceRect" presStyleCnt="0"/>
      <dgm:spPr/>
    </dgm:pt>
    <dgm:pt modelId="{F0A13C46-5CBE-4613-94FF-8AF682DC5E04}" type="pres">
      <dgm:prSet presAssocID="{EF0638C4-F0CF-466F-ACB1-AB41838F79C2}" presName="parTx" presStyleLbl="revTx" presStyleIdx="2" presStyleCnt="7">
        <dgm:presLayoutVars>
          <dgm:chMax val="0"/>
          <dgm:chPref val="0"/>
        </dgm:presLayoutVars>
      </dgm:prSet>
      <dgm:spPr/>
    </dgm:pt>
    <dgm:pt modelId="{1F7D490F-A193-4617-BDAF-3B5D02F07447}" type="pres">
      <dgm:prSet presAssocID="{3F8FE97C-ABBE-4995-84AB-C996D2A09B1D}" presName="sibTrans" presStyleCnt="0"/>
      <dgm:spPr/>
    </dgm:pt>
    <dgm:pt modelId="{DB67A115-9927-4428-A8AE-6ADAB76AC3CF}" type="pres">
      <dgm:prSet presAssocID="{7D77D627-00AF-4924-A796-8F7FA8691A5E}" presName="compNode" presStyleCnt="0"/>
      <dgm:spPr/>
    </dgm:pt>
    <dgm:pt modelId="{EED7E169-0845-4C19-8632-C2CB606058F3}" type="pres">
      <dgm:prSet presAssocID="{7D77D627-00AF-4924-A796-8F7FA8691A5E}" presName="bgRect" presStyleLbl="bgShp" presStyleIdx="3" presStyleCnt="7"/>
      <dgm:spPr/>
    </dgm:pt>
    <dgm:pt modelId="{9ABB04F0-29E6-40B4-A897-554F87603DCF}" type="pres">
      <dgm:prSet presAssocID="{7D77D627-00AF-4924-A796-8F7FA8691A5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9585EC2F-D6AC-4F30-B7F1-8407A0406D0A}" type="pres">
      <dgm:prSet presAssocID="{7D77D627-00AF-4924-A796-8F7FA8691A5E}" presName="spaceRect" presStyleCnt="0"/>
      <dgm:spPr/>
    </dgm:pt>
    <dgm:pt modelId="{13106D19-55D6-43BD-90D1-B6070B329884}" type="pres">
      <dgm:prSet presAssocID="{7D77D627-00AF-4924-A796-8F7FA8691A5E}" presName="parTx" presStyleLbl="revTx" presStyleIdx="3" presStyleCnt="7">
        <dgm:presLayoutVars>
          <dgm:chMax val="0"/>
          <dgm:chPref val="0"/>
        </dgm:presLayoutVars>
      </dgm:prSet>
      <dgm:spPr/>
    </dgm:pt>
    <dgm:pt modelId="{9C65A543-D789-4E5E-9AE5-92E2C2076146}" type="pres">
      <dgm:prSet presAssocID="{855A3B84-61AD-44F2-867E-B3F2E193FDEE}" presName="sibTrans" presStyleCnt="0"/>
      <dgm:spPr/>
    </dgm:pt>
    <dgm:pt modelId="{27CD39B9-B51C-49C0-BA0B-534B5993D1E4}" type="pres">
      <dgm:prSet presAssocID="{42E18AF6-870E-4AC1-B62F-38A3B9EE90E5}" presName="compNode" presStyleCnt="0"/>
      <dgm:spPr/>
    </dgm:pt>
    <dgm:pt modelId="{FDB68B7C-EF6B-42FD-BA19-5800F520FD30}" type="pres">
      <dgm:prSet presAssocID="{42E18AF6-870E-4AC1-B62F-38A3B9EE90E5}" presName="bgRect" presStyleLbl="bgShp" presStyleIdx="4" presStyleCnt="7"/>
      <dgm:spPr/>
    </dgm:pt>
    <dgm:pt modelId="{56BD1B66-CA16-49BE-8E9E-6389D0701EE0}" type="pres">
      <dgm:prSet presAssocID="{42E18AF6-870E-4AC1-B62F-38A3B9EE90E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agement"/>
        </a:ext>
      </dgm:extLst>
    </dgm:pt>
    <dgm:pt modelId="{EF8F3693-992E-425B-AD0E-161EC1CBDECF}" type="pres">
      <dgm:prSet presAssocID="{42E18AF6-870E-4AC1-B62F-38A3B9EE90E5}" presName="spaceRect" presStyleCnt="0"/>
      <dgm:spPr/>
    </dgm:pt>
    <dgm:pt modelId="{5ADEB17A-3969-4EF8-B6DB-DF18033E3EB7}" type="pres">
      <dgm:prSet presAssocID="{42E18AF6-870E-4AC1-B62F-38A3B9EE90E5}" presName="parTx" presStyleLbl="revTx" presStyleIdx="4" presStyleCnt="7">
        <dgm:presLayoutVars>
          <dgm:chMax val="0"/>
          <dgm:chPref val="0"/>
        </dgm:presLayoutVars>
      </dgm:prSet>
      <dgm:spPr/>
    </dgm:pt>
    <dgm:pt modelId="{C17D146A-26FF-4664-A3DA-F9C6A30C7574}" type="pres">
      <dgm:prSet presAssocID="{0104E2E3-18E7-4846-93BF-C35F7A9A4FA8}" presName="sibTrans" presStyleCnt="0"/>
      <dgm:spPr/>
    </dgm:pt>
    <dgm:pt modelId="{815E1A97-5905-4B6D-A5EB-7B82B234003C}" type="pres">
      <dgm:prSet presAssocID="{DDD4427B-3FBE-4C7B-8CE4-3ACD1F1694E3}" presName="compNode" presStyleCnt="0"/>
      <dgm:spPr/>
    </dgm:pt>
    <dgm:pt modelId="{F30EB864-EDFF-4A05-A05D-062A0D99CE91}" type="pres">
      <dgm:prSet presAssocID="{DDD4427B-3FBE-4C7B-8CE4-3ACD1F1694E3}" presName="bgRect" presStyleLbl="bgShp" presStyleIdx="5" presStyleCnt="7"/>
      <dgm:spPr/>
    </dgm:pt>
    <dgm:pt modelId="{528540F6-77CF-47B1-BEF4-287DA5716DEC}" type="pres">
      <dgm:prSet presAssocID="{DDD4427B-3FBE-4C7B-8CE4-3ACD1F1694E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EF07B32-A42A-4018-A74F-F14DC8138EAA}" type="pres">
      <dgm:prSet presAssocID="{DDD4427B-3FBE-4C7B-8CE4-3ACD1F1694E3}" presName="spaceRect" presStyleCnt="0"/>
      <dgm:spPr/>
    </dgm:pt>
    <dgm:pt modelId="{A2A225EB-654D-4302-9ABA-C8E8E854BF74}" type="pres">
      <dgm:prSet presAssocID="{DDD4427B-3FBE-4C7B-8CE4-3ACD1F1694E3}" presName="parTx" presStyleLbl="revTx" presStyleIdx="5" presStyleCnt="7">
        <dgm:presLayoutVars>
          <dgm:chMax val="0"/>
          <dgm:chPref val="0"/>
        </dgm:presLayoutVars>
      </dgm:prSet>
      <dgm:spPr/>
    </dgm:pt>
    <dgm:pt modelId="{F03C9015-2EBC-448D-A1FA-515E3D622102}" type="pres">
      <dgm:prSet presAssocID="{45F44CEA-224A-4F22-8DA2-5836C6123A1F}" presName="sibTrans" presStyleCnt="0"/>
      <dgm:spPr/>
    </dgm:pt>
    <dgm:pt modelId="{68C20E68-3D1A-4FC0-B28E-05D26A7EE19B}" type="pres">
      <dgm:prSet presAssocID="{E385CFD6-B97A-42EA-A20D-B2A4DFEA1E3D}" presName="compNode" presStyleCnt="0"/>
      <dgm:spPr/>
    </dgm:pt>
    <dgm:pt modelId="{5B4AACF5-2B34-4E00-80AC-0E1D792FA05B}" type="pres">
      <dgm:prSet presAssocID="{E385CFD6-B97A-42EA-A20D-B2A4DFEA1E3D}" presName="bgRect" presStyleLbl="bgShp" presStyleIdx="6" presStyleCnt="7"/>
      <dgm:spPr/>
    </dgm:pt>
    <dgm:pt modelId="{DCC33DC6-B3EF-448C-834A-CA2C96031BD1}" type="pres">
      <dgm:prSet presAssocID="{E385CFD6-B97A-42EA-A20D-B2A4DFEA1E3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954D0917-00E3-4672-8C19-AC818B0EA09A}" type="pres">
      <dgm:prSet presAssocID="{E385CFD6-B97A-42EA-A20D-B2A4DFEA1E3D}" presName="spaceRect" presStyleCnt="0"/>
      <dgm:spPr/>
    </dgm:pt>
    <dgm:pt modelId="{C6754605-EB38-41AB-BD26-D35C66182499}" type="pres">
      <dgm:prSet presAssocID="{E385CFD6-B97A-42EA-A20D-B2A4DFEA1E3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72AF519-1E11-4436-99B5-9CEE5B43F0D5}" type="presOf" srcId="{7D77D627-00AF-4924-A796-8F7FA8691A5E}" destId="{13106D19-55D6-43BD-90D1-B6070B329884}" srcOrd="0" destOrd="0" presId="urn:microsoft.com/office/officeart/2018/2/layout/IconVerticalSolidList"/>
    <dgm:cxn modelId="{A8EE6C1B-7CC2-4862-904D-572AEC8F6210}" type="presOf" srcId="{EA1BD023-D5EF-4CE2-BE37-D41C90D67E3E}" destId="{31241FC5-A524-4542-A016-E03883735F08}" srcOrd="0" destOrd="0" presId="urn:microsoft.com/office/officeart/2018/2/layout/IconVerticalSolidList"/>
    <dgm:cxn modelId="{B0D20F2C-4AAF-438F-AAB1-333008312588}" srcId="{C02BAB79-7A9F-4DA1-8132-51B32BC10960}" destId="{E385CFD6-B97A-42EA-A20D-B2A4DFEA1E3D}" srcOrd="6" destOrd="0" parTransId="{759422DE-29F9-4BB8-AA90-C966116327ED}" sibTransId="{90A6D3B9-29A7-41A1-9EFF-2914BACC0D61}"/>
    <dgm:cxn modelId="{6214C03D-76E0-4E33-A614-D39AB1899A11}" srcId="{C02BAB79-7A9F-4DA1-8132-51B32BC10960}" destId="{42E18AF6-870E-4AC1-B62F-38A3B9EE90E5}" srcOrd="4" destOrd="0" parTransId="{F74AC487-744B-4448-9FED-4AE43B290B24}" sibTransId="{0104E2E3-18E7-4846-93BF-C35F7A9A4FA8}"/>
    <dgm:cxn modelId="{77056240-97A6-4011-BBD7-8C1E3E345487}" type="presOf" srcId="{EF0638C4-F0CF-466F-ACB1-AB41838F79C2}" destId="{F0A13C46-5CBE-4613-94FF-8AF682DC5E04}" srcOrd="0" destOrd="0" presId="urn:microsoft.com/office/officeart/2018/2/layout/IconVerticalSolidList"/>
    <dgm:cxn modelId="{491FEB46-E859-4F3A-84C3-43A35B6CF2E2}" type="presOf" srcId="{DDD4427B-3FBE-4C7B-8CE4-3ACD1F1694E3}" destId="{A2A225EB-654D-4302-9ABA-C8E8E854BF74}" srcOrd="0" destOrd="0" presId="urn:microsoft.com/office/officeart/2018/2/layout/IconVerticalSolidList"/>
    <dgm:cxn modelId="{F466ED66-4983-4A24-8F3B-899368BECB42}" type="presOf" srcId="{E385CFD6-B97A-42EA-A20D-B2A4DFEA1E3D}" destId="{C6754605-EB38-41AB-BD26-D35C66182499}" srcOrd="0" destOrd="0" presId="urn:microsoft.com/office/officeart/2018/2/layout/IconVerticalSolidList"/>
    <dgm:cxn modelId="{BC1AD44B-D67E-4BB3-9AC7-C556A0841A77}" srcId="{C02BAB79-7A9F-4DA1-8132-51B32BC10960}" destId="{7D77D627-00AF-4924-A796-8F7FA8691A5E}" srcOrd="3" destOrd="0" parTransId="{005A005C-4DCF-4028-B0D6-69B790BF1895}" sibTransId="{855A3B84-61AD-44F2-867E-B3F2E193FDEE}"/>
    <dgm:cxn modelId="{E2A5059F-40EE-45D4-AAE4-36E9E7CF180B}" srcId="{C02BAB79-7A9F-4DA1-8132-51B32BC10960}" destId="{EF0638C4-F0CF-466F-ACB1-AB41838F79C2}" srcOrd="2" destOrd="0" parTransId="{744988F5-1F51-4F23-B737-B1F11FC0DE57}" sibTransId="{3F8FE97C-ABBE-4995-84AB-C996D2A09B1D}"/>
    <dgm:cxn modelId="{E45257A5-FBA1-4D3C-B868-BF28EB2CE96B}" srcId="{C02BAB79-7A9F-4DA1-8132-51B32BC10960}" destId="{EA1BD023-D5EF-4CE2-BE37-D41C90D67E3E}" srcOrd="1" destOrd="0" parTransId="{41F9C0F0-606B-4E34-9D5F-58DF1D585A6C}" sibTransId="{E41E4598-ADBF-4F5D-979E-9529D2472402}"/>
    <dgm:cxn modelId="{E8AE3CB8-81B8-4B1C-8719-23C9A7B30FB9}" srcId="{C02BAB79-7A9F-4DA1-8132-51B32BC10960}" destId="{DDD4427B-3FBE-4C7B-8CE4-3ACD1F1694E3}" srcOrd="5" destOrd="0" parTransId="{5CFFC3B2-2FD6-495B-A0F9-FB9FEA2B7BA1}" sibTransId="{45F44CEA-224A-4F22-8DA2-5836C6123A1F}"/>
    <dgm:cxn modelId="{82014DE6-6200-4C65-A4A9-9B97EA688285}" type="presOf" srcId="{C02BAB79-7A9F-4DA1-8132-51B32BC10960}" destId="{8948353D-C548-41E3-8DE1-E2DFDD145B93}" srcOrd="0" destOrd="0" presId="urn:microsoft.com/office/officeart/2018/2/layout/IconVerticalSolidList"/>
    <dgm:cxn modelId="{D826EDE6-309E-4D55-8466-1BBB64867DA9}" type="presOf" srcId="{21E52AC3-F41B-4ECF-9AEF-18C42C15E7D9}" destId="{A9323BA6-7855-4BAE-8578-031E72EA6F97}" srcOrd="0" destOrd="0" presId="urn:microsoft.com/office/officeart/2018/2/layout/IconVerticalSolidList"/>
    <dgm:cxn modelId="{0A1656EB-F8B5-401F-8869-0ACE9A28E972}" type="presOf" srcId="{42E18AF6-870E-4AC1-B62F-38A3B9EE90E5}" destId="{5ADEB17A-3969-4EF8-B6DB-DF18033E3EB7}" srcOrd="0" destOrd="0" presId="urn:microsoft.com/office/officeart/2018/2/layout/IconVerticalSolidList"/>
    <dgm:cxn modelId="{24923AF3-64B0-46ED-B23E-2979330D2FF4}" srcId="{C02BAB79-7A9F-4DA1-8132-51B32BC10960}" destId="{21E52AC3-F41B-4ECF-9AEF-18C42C15E7D9}" srcOrd="0" destOrd="0" parTransId="{808AD1FA-1628-4662-8DB1-CFF00168E2BD}" sibTransId="{AB186C37-E532-4254-A696-834FC21A94A9}"/>
    <dgm:cxn modelId="{4D2D4DF7-F518-47B2-BDCC-38E3138EEC89}" type="presParOf" srcId="{8948353D-C548-41E3-8DE1-E2DFDD145B93}" destId="{135F69BC-6399-4FC9-83D8-1757E74A7F24}" srcOrd="0" destOrd="0" presId="urn:microsoft.com/office/officeart/2018/2/layout/IconVerticalSolidList"/>
    <dgm:cxn modelId="{DCE63E1E-2471-405C-A45D-0F77B0234EC3}" type="presParOf" srcId="{135F69BC-6399-4FC9-83D8-1757E74A7F24}" destId="{F85D986B-EB68-47EB-A9D2-924D950EEC54}" srcOrd="0" destOrd="0" presId="urn:microsoft.com/office/officeart/2018/2/layout/IconVerticalSolidList"/>
    <dgm:cxn modelId="{DB04E41A-5BAF-4572-BC00-EED95CF0CA52}" type="presParOf" srcId="{135F69BC-6399-4FC9-83D8-1757E74A7F24}" destId="{CCD64A47-0522-4007-9E84-3DB26DF21A2A}" srcOrd="1" destOrd="0" presId="urn:microsoft.com/office/officeart/2018/2/layout/IconVerticalSolidList"/>
    <dgm:cxn modelId="{01DA720A-5FBD-4E52-940D-15D984B8DF96}" type="presParOf" srcId="{135F69BC-6399-4FC9-83D8-1757E74A7F24}" destId="{63834D52-4570-4247-A0D2-2CF9A99CCAC3}" srcOrd="2" destOrd="0" presId="urn:microsoft.com/office/officeart/2018/2/layout/IconVerticalSolidList"/>
    <dgm:cxn modelId="{CD0A8866-FFD8-4DFF-810B-235B5CB170DC}" type="presParOf" srcId="{135F69BC-6399-4FC9-83D8-1757E74A7F24}" destId="{A9323BA6-7855-4BAE-8578-031E72EA6F97}" srcOrd="3" destOrd="0" presId="urn:microsoft.com/office/officeart/2018/2/layout/IconVerticalSolidList"/>
    <dgm:cxn modelId="{152FF6F2-B957-4DAC-8D47-9E78AE188895}" type="presParOf" srcId="{8948353D-C548-41E3-8DE1-E2DFDD145B93}" destId="{0E8BC66B-234B-47E7-A766-2DF5B859E48D}" srcOrd="1" destOrd="0" presId="urn:microsoft.com/office/officeart/2018/2/layout/IconVerticalSolidList"/>
    <dgm:cxn modelId="{09525CF7-7B7E-48FC-AC7D-3C0F7FB5BF5A}" type="presParOf" srcId="{8948353D-C548-41E3-8DE1-E2DFDD145B93}" destId="{6CBC5FE4-D4F2-4412-8C3C-CFF389B7F951}" srcOrd="2" destOrd="0" presId="urn:microsoft.com/office/officeart/2018/2/layout/IconVerticalSolidList"/>
    <dgm:cxn modelId="{A734F493-A9D4-4B84-BD6C-B9AF61242C09}" type="presParOf" srcId="{6CBC5FE4-D4F2-4412-8C3C-CFF389B7F951}" destId="{EBB606C3-A3B1-49B4-AE5C-65337E0E0112}" srcOrd="0" destOrd="0" presId="urn:microsoft.com/office/officeart/2018/2/layout/IconVerticalSolidList"/>
    <dgm:cxn modelId="{52551485-72ED-4D42-9CFF-F1790F36AD35}" type="presParOf" srcId="{6CBC5FE4-D4F2-4412-8C3C-CFF389B7F951}" destId="{6DA53383-3971-4176-BAA1-8241EB812589}" srcOrd="1" destOrd="0" presId="urn:microsoft.com/office/officeart/2018/2/layout/IconVerticalSolidList"/>
    <dgm:cxn modelId="{3F2FBB3E-58D4-4DB2-B687-A8C5FA90D315}" type="presParOf" srcId="{6CBC5FE4-D4F2-4412-8C3C-CFF389B7F951}" destId="{9EE9E338-C17C-4987-A296-B8649B185374}" srcOrd="2" destOrd="0" presId="urn:microsoft.com/office/officeart/2018/2/layout/IconVerticalSolidList"/>
    <dgm:cxn modelId="{D43B0453-F985-4B9C-8F4C-9B74E302EBCB}" type="presParOf" srcId="{6CBC5FE4-D4F2-4412-8C3C-CFF389B7F951}" destId="{31241FC5-A524-4542-A016-E03883735F08}" srcOrd="3" destOrd="0" presId="urn:microsoft.com/office/officeart/2018/2/layout/IconVerticalSolidList"/>
    <dgm:cxn modelId="{001152B4-C03F-4CB2-B304-B5BD6801A2AC}" type="presParOf" srcId="{8948353D-C548-41E3-8DE1-E2DFDD145B93}" destId="{D7655F03-473C-4EC1-BA73-2051EA57BFA3}" srcOrd="3" destOrd="0" presId="urn:microsoft.com/office/officeart/2018/2/layout/IconVerticalSolidList"/>
    <dgm:cxn modelId="{F702BD17-3544-44BF-B67A-6183E43F19F3}" type="presParOf" srcId="{8948353D-C548-41E3-8DE1-E2DFDD145B93}" destId="{513B1DE4-2846-439D-A5BF-D00212EB6A32}" srcOrd="4" destOrd="0" presId="urn:microsoft.com/office/officeart/2018/2/layout/IconVerticalSolidList"/>
    <dgm:cxn modelId="{092A63B0-E6E1-43AA-9FFB-E7CB0E6D8203}" type="presParOf" srcId="{513B1DE4-2846-439D-A5BF-D00212EB6A32}" destId="{79B90517-02B0-4E0F-B6B8-74FC47A07C1F}" srcOrd="0" destOrd="0" presId="urn:microsoft.com/office/officeart/2018/2/layout/IconVerticalSolidList"/>
    <dgm:cxn modelId="{99EEDB85-1473-4FC5-B7A2-A68C65BE2F88}" type="presParOf" srcId="{513B1DE4-2846-439D-A5BF-D00212EB6A32}" destId="{009CD0CE-3E8E-4136-8D00-76FBAE3E7DAA}" srcOrd="1" destOrd="0" presId="urn:microsoft.com/office/officeart/2018/2/layout/IconVerticalSolidList"/>
    <dgm:cxn modelId="{41739909-9E43-4A29-AEF8-F989AA78F15C}" type="presParOf" srcId="{513B1DE4-2846-439D-A5BF-D00212EB6A32}" destId="{3A3047EF-DA53-4F09-A137-38B8712FB944}" srcOrd="2" destOrd="0" presId="urn:microsoft.com/office/officeart/2018/2/layout/IconVerticalSolidList"/>
    <dgm:cxn modelId="{08B8F94B-4568-40AF-933F-E3FCED70C627}" type="presParOf" srcId="{513B1DE4-2846-439D-A5BF-D00212EB6A32}" destId="{F0A13C46-5CBE-4613-94FF-8AF682DC5E04}" srcOrd="3" destOrd="0" presId="urn:microsoft.com/office/officeart/2018/2/layout/IconVerticalSolidList"/>
    <dgm:cxn modelId="{9E805992-671A-41D8-BF7F-3BF583270567}" type="presParOf" srcId="{8948353D-C548-41E3-8DE1-E2DFDD145B93}" destId="{1F7D490F-A193-4617-BDAF-3B5D02F07447}" srcOrd="5" destOrd="0" presId="urn:microsoft.com/office/officeart/2018/2/layout/IconVerticalSolidList"/>
    <dgm:cxn modelId="{99DCD445-A947-40C7-A781-7DEEBACB51FE}" type="presParOf" srcId="{8948353D-C548-41E3-8DE1-E2DFDD145B93}" destId="{DB67A115-9927-4428-A8AE-6ADAB76AC3CF}" srcOrd="6" destOrd="0" presId="urn:microsoft.com/office/officeart/2018/2/layout/IconVerticalSolidList"/>
    <dgm:cxn modelId="{74024E6A-7898-4E48-B1C3-E857945CBA62}" type="presParOf" srcId="{DB67A115-9927-4428-A8AE-6ADAB76AC3CF}" destId="{EED7E169-0845-4C19-8632-C2CB606058F3}" srcOrd="0" destOrd="0" presId="urn:microsoft.com/office/officeart/2018/2/layout/IconVerticalSolidList"/>
    <dgm:cxn modelId="{90178476-6132-49C7-A0A8-2490F76839C4}" type="presParOf" srcId="{DB67A115-9927-4428-A8AE-6ADAB76AC3CF}" destId="{9ABB04F0-29E6-40B4-A897-554F87603DCF}" srcOrd="1" destOrd="0" presId="urn:microsoft.com/office/officeart/2018/2/layout/IconVerticalSolidList"/>
    <dgm:cxn modelId="{98B8991E-5B24-454B-94C2-7ABC46ADEB7C}" type="presParOf" srcId="{DB67A115-9927-4428-A8AE-6ADAB76AC3CF}" destId="{9585EC2F-D6AC-4F30-B7F1-8407A0406D0A}" srcOrd="2" destOrd="0" presId="urn:microsoft.com/office/officeart/2018/2/layout/IconVerticalSolidList"/>
    <dgm:cxn modelId="{C17A14EF-84E2-4A65-A3D0-7117757D1805}" type="presParOf" srcId="{DB67A115-9927-4428-A8AE-6ADAB76AC3CF}" destId="{13106D19-55D6-43BD-90D1-B6070B329884}" srcOrd="3" destOrd="0" presId="urn:microsoft.com/office/officeart/2018/2/layout/IconVerticalSolidList"/>
    <dgm:cxn modelId="{B3D10EEF-58E2-4057-90CE-7499EED6B0C0}" type="presParOf" srcId="{8948353D-C548-41E3-8DE1-E2DFDD145B93}" destId="{9C65A543-D789-4E5E-9AE5-92E2C2076146}" srcOrd="7" destOrd="0" presId="urn:microsoft.com/office/officeart/2018/2/layout/IconVerticalSolidList"/>
    <dgm:cxn modelId="{57729BC3-1BE8-4C73-B4B4-5786CAFF916B}" type="presParOf" srcId="{8948353D-C548-41E3-8DE1-E2DFDD145B93}" destId="{27CD39B9-B51C-49C0-BA0B-534B5993D1E4}" srcOrd="8" destOrd="0" presId="urn:microsoft.com/office/officeart/2018/2/layout/IconVerticalSolidList"/>
    <dgm:cxn modelId="{D8379FF1-7F2C-4F6D-AC3A-AA96A0A6D126}" type="presParOf" srcId="{27CD39B9-B51C-49C0-BA0B-534B5993D1E4}" destId="{FDB68B7C-EF6B-42FD-BA19-5800F520FD30}" srcOrd="0" destOrd="0" presId="urn:microsoft.com/office/officeart/2018/2/layout/IconVerticalSolidList"/>
    <dgm:cxn modelId="{3A525848-A7FA-4698-AEE3-75D1DC1108BD}" type="presParOf" srcId="{27CD39B9-B51C-49C0-BA0B-534B5993D1E4}" destId="{56BD1B66-CA16-49BE-8E9E-6389D0701EE0}" srcOrd="1" destOrd="0" presId="urn:microsoft.com/office/officeart/2018/2/layout/IconVerticalSolidList"/>
    <dgm:cxn modelId="{B5590709-3D99-428F-B5FD-C4406D543787}" type="presParOf" srcId="{27CD39B9-B51C-49C0-BA0B-534B5993D1E4}" destId="{EF8F3693-992E-425B-AD0E-161EC1CBDECF}" srcOrd="2" destOrd="0" presId="urn:microsoft.com/office/officeart/2018/2/layout/IconVerticalSolidList"/>
    <dgm:cxn modelId="{94F0B0A4-1203-4BBE-890B-7DAE9AA5F94E}" type="presParOf" srcId="{27CD39B9-B51C-49C0-BA0B-534B5993D1E4}" destId="{5ADEB17A-3969-4EF8-B6DB-DF18033E3EB7}" srcOrd="3" destOrd="0" presId="urn:microsoft.com/office/officeart/2018/2/layout/IconVerticalSolidList"/>
    <dgm:cxn modelId="{3A8C5B5E-17DA-4EEE-B91C-C720A45F4A63}" type="presParOf" srcId="{8948353D-C548-41E3-8DE1-E2DFDD145B93}" destId="{C17D146A-26FF-4664-A3DA-F9C6A30C7574}" srcOrd="9" destOrd="0" presId="urn:microsoft.com/office/officeart/2018/2/layout/IconVerticalSolidList"/>
    <dgm:cxn modelId="{A092D96C-9CC1-452F-8A14-8C263E5FC55C}" type="presParOf" srcId="{8948353D-C548-41E3-8DE1-E2DFDD145B93}" destId="{815E1A97-5905-4B6D-A5EB-7B82B234003C}" srcOrd="10" destOrd="0" presId="urn:microsoft.com/office/officeart/2018/2/layout/IconVerticalSolidList"/>
    <dgm:cxn modelId="{2E69605F-0411-4942-8A64-6C9D1C5647AA}" type="presParOf" srcId="{815E1A97-5905-4B6D-A5EB-7B82B234003C}" destId="{F30EB864-EDFF-4A05-A05D-062A0D99CE91}" srcOrd="0" destOrd="0" presId="urn:microsoft.com/office/officeart/2018/2/layout/IconVerticalSolidList"/>
    <dgm:cxn modelId="{577057CF-7823-4808-807E-E1CD7A9CDCAB}" type="presParOf" srcId="{815E1A97-5905-4B6D-A5EB-7B82B234003C}" destId="{528540F6-77CF-47B1-BEF4-287DA5716DEC}" srcOrd="1" destOrd="0" presId="urn:microsoft.com/office/officeart/2018/2/layout/IconVerticalSolidList"/>
    <dgm:cxn modelId="{FF7BA46C-6CDD-48F2-A960-393DBC3B503A}" type="presParOf" srcId="{815E1A97-5905-4B6D-A5EB-7B82B234003C}" destId="{CEF07B32-A42A-4018-A74F-F14DC8138EAA}" srcOrd="2" destOrd="0" presId="urn:microsoft.com/office/officeart/2018/2/layout/IconVerticalSolidList"/>
    <dgm:cxn modelId="{133DF933-BEC6-49B2-8354-5108BB0D71D6}" type="presParOf" srcId="{815E1A97-5905-4B6D-A5EB-7B82B234003C}" destId="{A2A225EB-654D-4302-9ABA-C8E8E854BF74}" srcOrd="3" destOrd="0" presId="urn:microsoft.com/office/officeart/2018/2/layout/IconVerticalSolidList"/>
    <dgm:cxn modelId="{0B1D6EB7-71B4-458A-A91A-A4FA47D22B05}" type="presParOf" srcId="{8948353D-C548-41E3-8DE1-E2DFDD145B93}" destId="{F03C9015-2EBC-448D-A1FA-515E3D622102}" srcOrd="11" destOrd="0" presId="urn:microsoft.com/office/officeart/2018/2/layout/IconVerticalSolidList"/>
    <dgm:cxn modelId="{A3A9C38D-7E2D-4A9F-98E8-41C9E54009A1}" type="presParOf" srcId="{8948353D-C548-41E3-8DE1-E2DFDD145B93}" destId="{68C20E68-3D1A-4FC0-B28E-05D26A7EE19B}" srcOrd="12" destOrd="0" presId="urn:microsoft.com/office/officeart/2018/2/layout/IconVerticalSolidList"/>
    <dgm:cxn modelId="{3AFC8113-A49B-4B85-9A8B-439B3818C023}" type="presParOf" srcId="{68C20E68-3D1A-4FC0-B28E-05D26A7EE19B}" destId="{5B4AACF5-2B34-4E00-80AC-0E1D792FA05B}" srcOrd="0" destOrd="0" presId="urn:microsoft.com/office/officeart/2018/2/layout/IconVerticalSolidList"/>
    <dgm:cxn modelId="{1010735A-3EAA-492B-8C48-8B44078FE6F2}" type="presParOf" srcId="{68C20E68-3D1A-4FC0-B28E-05D26A7EE19B}" destId="{DCC33DC6-B3EF-448C-834A-CA2C96031BD1}" srcOrd="1" destOrd="0" presId="urn:microsoft.com/office/officeart/2018/2/layout/IconVerticalSolidList"/>
    <dgm:cxn modelId="{ECF48EBF-5E65-40FB-9511-7933B57452E7}" type="presParOf" srcId="{68C20E68-3D1A-4FC0-B28E-05D26A7EE19B}" destId="{954D0917-00E3-4672-8C19-AC818B0EA09A}" srcOrd="2" destOrd="0" presId="urn:microsoft.com/office/officeart/2018/2/layout/IconVerticalSolidList"/>
    <dgm:cxn modelId="{D9B8845C-6DE4-4E27-8E0A-8AD99151E278}" type="presParOf" srcId="{68C20E68-3D1A-4FC0-B28E-05D26A7EE19B}" destId="{C6754605-EB38-41AB-BD26-D35C661824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B4282-FDF2-4312-B837-BBE638C8154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FD85BA-42DC-4407-9E76-2AEFB54E54BC}">
      <dgm:prSet/>
      <dgm:spPr/>
      <dgm:t>
        <a:bodyPr/>
        <a:lstStyle/>
        <a:p>
          <a:r>
            <a:rPr lang="en-US" b="1" dirty="0"/>
            <a:t>Offer Unlimited PTO</a:t>
          </a:r>
        </a:p>
      </dgm:t>
    </dgm:pt>
    <dgm:pt modelId="{FE60FEAF-AA7C-4C44-9F14-0D9A8BE673E1}" type="parTrans" cxnId="{E016B9DA-22C2-446C-BCD5-4DD21E89D540}">
      <dgm:prSet/>
      <dgm:spPr/>
      <dgm:t>
        <a:bodyPr/>
        <a:lstStyle/>
        <a:p>
          <a:endParaRPr lang="en-US"/>
        </a:p>
      </dgm:t>
    </dgm:pt>
    <dgm:pt modelId="{00CD4F35-E972-4669-AE9F-A6D3D8BAACD6}" type="sibTrans" cxnId="{E016B9DA-22C2-446C-BCD5-4DD21E89D54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3227573-F74F-41C4-8881-6CF72671C92A}">
      <dgm:prSet/>
      <dgm:spPr/>
      <dgm:t>
        <a:bodyPr/>
        <a:lstStyle/>
        <a:p>
          <a:r>
            <a:rPr lang="en-US" b="1" dirty="0"/>
            <a:t>Expand Guaranteed PTO</a:t>
          </a:r>
        </a:p>
      </dgm:t>
    </dgm:pt>
    <dgm:pt modelId="{DB4CC25A-E5F5-4123-86B3-06A0F3E297CF}" type="parTrans" cxnId="{D0B45E37-6E77-48F7-B897-EF7D7BE433BA}">
      <dgm:prSet/>
      <dgm:spPr/>
      <dgm:t>
        <a:bodyPr/>
        <a:lstStyle/>
        <a:p>
          <a:endParaRPr lang="en-US"/>
        </a:p>
      </dgm:t>
    </dgm:pt>
    <dgm:pt modelId="{BC5D7882-27B7-4A4E-9421-FF296D4C4E74}" type="sibTrans" cxnId="{D0B45E37-6E77-48F7-B897-EF7D7BE433B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3B5C5CB-589B-45CE-8D9F-A210F91121F5}">
      <dgm:prSet/>
      <dgm:spPr/>
      <dgm:t>
        <a:bodyPr/>
        <a:lstStyle/>
        <a:p>
          <a:r>
            <a:rPr lang="en-US" b="1" dirty="0"/>
            <a:t>Do Nothing</a:t>
          </a:r>
        </a:p>
      </dgm:t>
    </dgm:pt>
    <dgm:pt modelId="{B99BC84F-574D-4D13-B155-833360679B8B}" type="parTrans" cxnId="{E6FE8098-7C7A-4D6C-B6A2-153C7BB82621}">
      <dgm:prSet/>
      <dgm:spPr/>
      <dgm:t>
        <a:bodyPr/>
        <a:lstStyle/>
        <a:p>
          <a:endParaRPr lang="en-US"/>
        </a:p>
      </dgm:t>
    </dgm:pt>
    <dgm:pt modelId="{BC9D95B8-EC1D-4ACD-8924-774E1A0BBB39}" type="sibTrans" cxnId="{E6FE8098-7C7A-4D6C-B6A2-153C7BB8262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B03E465-67DC-4D32-A293-2A22D749923B}" type="pres">
      <dgm:prSet presAssocID="{24EB4282-FDF2-4312-B837-BBE638C8154E}" presName="Name0" presStyleCnt="0">
        <dgm:presLayoutVars>
          <dgm:animLvl val="lvl"/>
          <dgm:resizeHandles val="exact"/>
        </dgm:presLayoutVars>
      </dgm:prSet>
      <dgm:spPr/>
    </dgm:pt>
    <dgm:pt modelId="{714E99BD-911A-437E-A033-8EC2BC775DF2}" type="pres">
      <dgm:prSet presAssocID="{5EFD85BA-42DC-4407-9E76-2AEFB54E54BC}" presName="compositeNode" presStyleCnt="0">
        <dgm:presLayoutVars>
          <dgm:bulletEnabled val="1"/>
        </dgm:presLayoutVars>
      </dgm:prSet>
      <dgm:spPr/>
    </dgm:pt>
    <dgm:pt modelId="{F011B9BE-F39D-4B1A-A9A1-509A9283D36E}" type="pres">
      <dgm:prSet presAssocID="{5EFD85BA-42DC-4407-9E76-2AEFB54E54BC}" presName="bgRect" presStyleLbl="bgAccFollowNode1" presStyleIdx="0" presStyleCnt="3"/>
      <dgm:spPr/>
    </dgm:pt>
    <dgm:pt modelId="{C2D6BAE4-BFB7-4679-B6C7-5420ECCBD46D}" type="pres">
      <dgm:prSet presAssocID="{00CD4F35-E972-4669-AE9F-A6D3D8BAACD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C35F39E1-5B31-4E3C-96AA-E1E6C6DEFCAF}" type="pres">
      <dgm:prSet presAssocID="{5EFD85BA-42DC-4407-9E76-2AEFB54E54BC}" presName="bottomLine" presStyleLbl="alignNode1" presStyleIdx="1" presStyleCnt="6">
        <dgm:presLayoutVars/>
      </dgm:prSet>
      <dgm:spPr/>
    </dgm:pt>
    <dgm:pt modelId="{4E6B198C-27F4-4880-AE8B-C5E062DA6155}" type="pres">
      <dgm:prSet presAssocID="{5EFD85BA-42DC-4407-9E76-2AEFB54E54BC}" presName="nodeText" presStyleLbl="bgAccFollowNode1" presStyleIdx="0" presStyleCnt="3">
        <dgm:presLayoutVars>
          <dgm:bulletEnabled val="1"/>
        </dgm:presLayoutVars>
      </dgm:prSet>
      <dgm:spPr/>
    </dgm:pt>
    <dgm:pt modelId="{57408C6B-CFC2-4D3E-9EF4-EA14CD7EBCBC}" type="pres">
      <dgm:prSet presAssocID="{00CD4F35-E972-4669-AE9F-A6D3D8BAACD6}" presName="sibTrans" presStyleCnt="0"/>
      <dgm:spPr/>
    </dgm:pt>
    <dgm:pt modelId="{0CD45BD0-9C5C-4C2F-B1C5-55820549CDC5}" type="pres">
      <dgm:prSet presAssocID="{13227573-F74F-41C4-8881-6CF72671C92A}" presName="compositeNode" presStyleCnt="0">
        <dgm:presLayoutVars>
          <dgm:bulletEnabled val="1"/>
        </dgm:presLayoutVars>
      </dgm:prSet>
      <dgm:spPr/>
    </dgm:pt>
    <dgm:pt modelId="{B48D0A45-34AD-4388-A765-9C4AAE7D4DA6}" type="pres">
      <dgm:prSet presAssocID="{13227573-F74F-41C4-8881-6CF72671C92A}" presName="bgRect" presStyleLbl="bgAccFollowNode1" presStyleIdx="1" presStyleCnt="3"/>
      <dgm:spPr/>
    </dgm:pt>
    <dgm:pt modelId="{E6A3BD29-CA80-44DF-B374-877174762D59}" type="pres">
      <dgm:prSet presAssocID="{BC5D7882-27B7-4A4E-9421-FF296D4C4E7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473836B-5AC9-4748-93C6-6E271C6AEBF9}" type="pres">
      <dgm:prSet presAssocID="{13227573-F74F-41C4-8881-6CF72671C92A}" presName="bottomLine" presStyleLbl="alignNode1" presStyleIdx="3" presStyleCnt="6">
        <dgm:presLayoutVars/>
      </dgm:prSet>
      <dgm:spPr/>
    </dgm:pt>
    <dgm:pt modelId="{BA9427A7-6CC0-4F4A-8A6A-18893AC763D1}" type="pres">
      <dgm:prSet presAssocID="{13227573-F74F-41C4-8881-6CF72671C92A}" presName="nodeText" presStyleLbl="bgAccFollowNode1" presStyleIdx="1" presStyleCnt="3">
        <dgm:presLayoutVars>
          <dgm:bulletEnabled val="1"/>
        </dgm:presLayoutVars>
      </dgm:prSet>
      <dgm:spPr/>
    </dgm:pt>
    <dgm:pt modelId="{F336874D-E38B-45F6-8451-C1BE329CBC97}" type="pres">
      <dgm:prSet presAssocID="{BC5D7882-27B7-4A4E-9421-FF296D4C4E74}" presName="sibTrans" presStyleCnt="0"/>
      <dgm:spPr/>
    </dgm:pt>
    <dgm:pt modelId="{70835274-826D-4A0E-89C6-28D8A2F093D8}" type="pres">
      <dgm:prSet presAssocID="{63B5C5CB-589B-45CE-8D9F-A210F91121F5}" presName="compositeNode" presStyleCnt="0">
        <dgm:presLayoutVars>
          <dgm:bulletEnabled val="1"/>
        </dgm:presLayoutVars>
      </dgm:prSet>
      <dgm:spPr/>
    </dgm:pt>
    <dgm:pt modelId="{D03781FE-0257-4343-AB22-78652AFECA44}" type="pres">
      <dgm:prSet presAssocID="{63B5C5CB-589B-45CE-8D9F-A210F91121F5}" presName="bgRect" presStyleLbl="bgAccFollowNode1" presStyleIdx="2" presStyleCnt="3"/>
      <dgm:spPr/>
    </dgm:pt>
    <dgm:pt modelId="{FB0EED63-F4CC-4E62-953D-C83EF14E6E39}" type="pres">
      <dgm:prSet presAssocID="{BC9D95B8-EC1D-4ACD-8924-774E1A0BBB3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62A1CC1-D81E-4AB4-9D93-DDA8FA953B9D}" type="pres">
      <dgm:prSet presAssocID="{63B5C5CB-589B-45CE-8D9F-A210F91121F5}" presName="bottomLine" presStyleLbl="alignNode1" presStyleIdx="5" presStyleCnt="6">
        <dgm:presLayoutVars/>
      </dgm:prSet>
      <dgm:spPr/>
    </dgm:pt>
    <dgm:pt modelId="{00D77415-8B8F-4140-B173-6F23CAE912D2}" type="pres">
      <dgm:prSet presAssocID="{63B5C5CB-589B-45CE-8D9F-A210F91121F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5118C21-F8AF-4D76-9273-4A2264637F7E}" type="presOf" srcId="{5EFD85BA-42DC-4407-9E76-2AEFB54E54BC}" destId="{4E6B198C-27F4-4880-AE8B-C5E062DA6155}" srcOrd="1" destOrd="0" presId="urn:microsoft.com/office/officeart/2016/7/layout/BasicLinearProcessNumbered"/>
    <dgm:cxn modelId="{DA613C36-A0DE-4B1E-8711-00DF1D305C9A}" type="presOf" srcId="{00CD4F35-E972-4669-AE9F-A6D3D8BAACD6}" destId="{C2D6BAE4-BFB7-4679-B6C7-5420ECCBD46D}" srcOrd="0" destOrd="0" presId="urn:microsoft.com/office/officeart/2016/7/layout/BasicLinearProcessNumbered"/>
    <dgm:cxn modelId="{D0B45E37-6E77-48F7-B897-EF7D7BE433BA}" srcId="{24EB4282-FDF2-4312-B837-BBE638C8154E}" destId="{13227573-F74F-41C4-8881-6CF72671C92A}" srcOrd="1" destOrd="0" parTransId="{DB4CC25A-E5F5-4123-86B3-06A0F3E297CF}" sibTransId="{BC5D7882-27B7-4A4E-9421-FF296D4C4E74}"/>
    <dgm:cxn modelId="{186B364E-E0CD-4AC4-A11F-19AC42727ADA}" type="presOf" srcId="{13227573-F74F-41C4-8881-6CF72671C92A}" destId="{B48D0A45-34AD-4388-A765-9C4AAE7D4DA6}" srcOrd="0" destOrd="0" presId="urn:microsoft.com/office/officeart/2016/7/layout/BasicLinearProcessNumbered"/>
    <dgm:cxn modelId="{2DAE2078-219E-440D-9260-3A0AC2D4E707}" type="presOf" srcId="{24EB4282-FDF2-4312-B837-BBE638C8154E}" destId="{2B03E465-67DC-4D32-A293-2A22D749923B}" srcOrd="0" destOrd="0" presId="urn:microsoft.com/office/officeart/2016/7/layout/BasicLinearProcessNumbered"/>
    <dgm:cxn modelId="{5534547C-2A9C-4123-A844-F07A938851A0}" type="presOf" srcId="{13227573-F74F-41C4-8881-6CF72671C92A}" destId="{BA9427A7-6CC0-4F4A-8A6A-18893AC763D1}" srcOrd="1" destOrd="0" presId="urn:microsoft.com/office/officeart/2016/7/layout/BasicLinearProcessNumbered"/>
    <dgm:cxn modelId="{E6FE8098-7C7A-4D6C-B6A2-153C7BB82621}" srcId="{24EB4282-FDF2-4312-B837-BBE638C8154E}" destId="{63B5C5CB-589B-45CE-8D9F-A210F91121F5}" srcOrd="2" destOrd="0" parTransId="{B99BC84F-574D-4D13-B155-833360679B8B}" sibTransId="{BC9D95B8-EC1D-4ACD-8924-774E1A0BBB39}"/>
    <dgm:cxn modelId="{41FF059F-F06B-4DB3-8090-656B374F6A3A}" type="presOf" srcId="{63B5C5CB-589B-45CE-8D9F-A210F91121F5}" destId="{D03781FE-0257-4343-AB22-78652AFECA44}" srcOrd="0" destOrd="0" presId="urn:microsoft.com/office/officeart/2016/7/layout/BasicLinearProcessNumbered"/>
    <dgm:cxn modelId="{5A9FF3B8-487F-4DAE-8978-9ADB299E1BE9}" type="presOf" srcId="{BC9D95B8-EC1D-4ACD-8924-774E1A0BBB39}" destId="{FB0EED63-F4CC-4E62-953D-C83EF14E6E39}" srcOrd="0" destOrd="0" presId="urn:microsoft.com/office/officeart/2016/7/layout/BasicLinearProcessNumbered"/>
    <dgm:cxn modelId="{E3AE9FC5-E970-4E12-A73F-F3812C6BBC82}" type="presOf" srcId="{63B5C5CB-589B-45CE-8D9F-A210F91121F5}" destId="{00D77415-8B8F-4140-B173-6F23CAE912D2}" srcOrd="1" destOrd="0" presId="urn:microsoft.com/office/officeart/2016/7/layout/BasicLinearProcessNumbered"/>
    <dgm:cxn modelId="{8A0039D9-4D18-4B89-AE72-2F3758093F92}" type="presOf" srcId="{5EFD85BA-42DC-4407-9E76-2AEFB54E54BC}" destId="{F011B9BE-F39D-4B1A-A9A1-509A9283D36E}" srcOrd="0" destOrd="0" presId="urn:microsoft.com/office/officeart/2016/7/layout/BasicLinearProcessNumbered"/>
    <dgm:cxn modelId="{E016B9DA-22C2-446C-BCD5-4DD21E89D540}" srcId="{24EB4282-FDF2-4312-B837-BBE638C8154E}" destId="{5EFD85BA-42DC-4407-9E76-2AEFB54E54BC}" srcOrd="0" destOrd="0" parTransId="{FE60FEAF-AA7C-4C44-9F14-0D9A8BE673E1}" sibTransId="{00CD4F35-E972-4669-AE9F-A6D3D8BAACD6}"/>
    <dgm:cxn modelId="{19C4BFE9-AD4C-4415-A939-CAC3B38EC5D0}" type="presOf" srcId="{BC5D7882-27B7-4A4E-9421-FF296D4C4E74}" destId="{E6A3BD29-CA80-44DF-B374-877174762D59}" srcOrd="0" destOrd="0" presId="urn:microsoft.com/office/officeart/2016/7/layout/BasicLinearProcessNumbered"/>
    <dgm:cxn modelId="{D8DC0F5C-FB82-4EE8-B2D1-8A7E6477A2C3}" type="presParOf" srcId="{2B03E465-67DC-4D32-A293-2A22D749923B}" destId="{714E99BD-911A-437E-A033-8EC2BC775DF2}" srcOrd="0" destOrd="0" presId="urn:microsoft.com/office/officeart/2016/7/layout/BasicLinearProcessNumbered"/>
    <dgm:cxn modelId="{88949ADB-4005-4E69-AC57-F7F1AC14A124}" type="presParOf" srcId="{714E99BD-911A-437E-A033-8EC2BC775DF2}" destId="{F011B9BE-F39D-4B1A-A9A1-509A9283D36E}" srcOrd="0" destOrd="0" presId="urn:microsoft.com/office/officeart/2016/7/layout/BasicLinearProcessNumbered"/>
    <dgm:cxn modelId="{1FB60980-6F92-4C92-88B1-64A18EB31F21}" type="presParOf" srcId="{714E99BD-911A-437E-A033-8EC2BC775DF2}" destId="{C2D6BAE4-BFB7-4679-B6C7-5420ECCBD46D}" srcOrd="1" destOrd="0" presId="urn:microsoft.com/office/officeart/2016/7/layout/BasicLinearProcessNumbered"/>
    <dgm:cxn modelId="{7556786B-F04C-456C-9BD2-3B94A057044D}" type="presParOf" srcId="{714E99BD-911A-437E-A033-8EC2BC775DF2}" destId="{C35F39E1-5B31-4E3C-96AA-E1E6C6DEFCAF}" srcOrd="2" destOrd="0" presId="urn:microsoft.com/office/officeart/2016/7/layout/BasicLinearProcessNumbered"/>
    <dgm:cxn modelId="{B09BB940-5DEE-4780-9438-AAC55224DB3D}" type="presParOf" srcId="{714E99BD-911A-437E-A033-8EC2BC775DF2}" destId="{4E6B198C-27F4-4880-AE8B-C5E062DA6155}" srcOrd="3" destOrd="0" presId="urn:microsoft.com/office/officeart/2016/7/layout/BasicLinearProcessNumbered"/>
    <dgm:cxn modelId="{2D656E16-A08B-455A-BB47-089C4D849D34}" type="presParOf" srcId="{2B03E465-67DC-4D32-A293-2A22D749923B}" destId="{57408C6B-CFC2-4D3E-9EF4-EA14CD7EBCBC}" srcOrd="1" destOrd="0" presId="urn:microsoft.com/office/officeart/2016/7/layout/BasicLinearProcessNumbered"/>
    <dgm:cxn modelId="{FE0CFB6C-589A-43FE-BF9B-433AC499BC26}" type="presParOf" srcId="{2B03E465-67DC-4D32-A293-2A22D749923B}" destId="{0CD45BD0-9C5C-4C2F-B1C5-55820549CDC5}" srcOrd="2" destOrd="0" presId="urn:microsoft.com/office/officeart/2016/7/layout/BasicLinearProcessNumbered"/>
    <dgm:cxn modelId="{6EF0129A-AD06-4DA3-B70C-3ADB182F88D1}" type="presParOf" srcId="{0CD45BD0-9C5C-4C2F-B1C5-55820549CDC5}" destId="{B48D0A45-34AD-4388-A765-9C4AAE7D4DA6}" srcOrd="0" destOrd="0" presId="urn:microsoft.com/office/officeart/2016/7/layout/BasicLinearProcessNumbered"/>
    <dgm:cxn modelId="{6640FF1C-6D51-43BF-B904-201ED24E09C6}" type="presParOf" srcId="{0CD45BD0-9C5C-4C2F-B1C5-55820549CDC5}" destId="{E6A3BD29-CA80-44DF-B374-877174762D59}" srcOrd="1" destOrd="0" presId="urn:microsoft.com/office/officeart/2016/7/layout/BasicLinearProcessNumbered"/>
    <dgm:cxn modelId="{07603E60-FDD5-4641-BAED-DF199BAB015F}" type="presParOf" srcId="{0CD45BD0-9C5C-4C2F-B1C5-55820549CDC5}" destId="{E473836B-5AC9-4748-93C6-6E271C6AEBF9}" srcOrd="2" destOrd="0" presId="urn:microsoft.com/office/officeart/2016/7/layout/BasicLinearProcessNumbered"/>
    <dgm:cxn modelId="{F903159C-FB65-450F-8E39-2FE958DA65C4}" type="presParOf" srcId="{0CD45BD0-9C5C-4C2F-B1C5-55820549CDC5}" destId="{BA9427A7-6CC0-4F4A-8A6A-18893AC763D1}" srcOrd="3" destOrd="0" presId="urn:microsoft.com/office/officeart/2016/7/layout/BasicLinearProcessNumbered"/>
    <dgm:cxn modelId="{223491AA-9571-496B-8E76-B38A6D918A7F}" type="presParOf" srcId="{2B03E465-67DC-4D32-A293-2A22D749923B}" destId="{F336874D-E38B-45F6-8451-C1BE329CBC97}" srcOrd="3" destOrd="0" presId="urn:microsoft.com/office/officeart/2016/7/layout/BasicLinearProcessNumbered"/>
    <dgm:cxn modelId="{C4EA8707-E4F0-486C-BC8A-55C4208A3CC4}" type="presParOf" srcId="{2B03E465-67DC-4D32-A293-2A22D749923B}" destId="{70835274-826D-4A0E-89C6-28D8A2F093D8}" srcOrd="4" destOrd="0" presId="urn:microsoft.com/office/officeart/2016/7/layout/BasicLinearProcessNumbered"/>
    <dgm:cxn modelId="{46A40349-EC3A-4C76-9E12-47B932977D28}" type="presParOf" srcId="{70835274-826D-4A0E-89C6-28D8A2F093D8}" destId="{D03781FE-0257-4343-AB22-78652AFECA44}" srcOrd="0" destOrd="0" presId="urn:microsoft.com/office/officeart/2016/7/layout/BasicLinearProcessNumbered"/>
    <dgm:cxn modelId="{B281B406-6DAB-4F5F-8F3E-A735517F261C}" type="presParOf" srcId="{70835274-826D-4A0E-89C6-28D8A2F093D8}" destId="{FB0EED63-F4CC-4E62-953D-C83EF14E6E39}" srcOrd="1" destOrd="0" presId="urn:microsoft.com/office/officeart/2016/7/layout/BasicLinearProcessNumbered"/>
    <dgm:cxn modelId="{46EA75A5-FC17-4680-95D3-F23EB5A6A456}" type="presParOf" srcId="{70835274-826D-4A0E-89C6-28D8A2F093D8}" destId="{D62A1CC1-D81E-4AB4-9D93-DDA8FA953B9D}" srcOrd="2" destOrd="0" presId="urn:microsoft.com/office/officeart/2016/7/layout/BasicLinearProcessNumbered"/>
    <dgm:cxn modelId="{FB1D2B83-C4AC-49A1-9545-4CACF03783A5}" type="presParOf" srcId="{70835274-826D-4A0E-89C6-28D8A2F093D8}" destId="{00D77415-8B8F-4140-B173-6F23CAE912D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359E2-E3DA-4D49-BCFA-DBA6D87EF1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004843-3D12-42FA-8E25-8D9041DB22E6}">
      <dgm:prSet/>
      <dgm:spPr/>
      <dgm:t>
        <a:bodyPr/>
        <a:lstStyle/>
        <a:p>
          <a:r>
            <a:rPr lang="en-US"/>
            <a:t>Economic</a:t>
          </a:r>
        </a:p>
      </dgm:t>
    </dgm:pt>
    <dgm:pt modelId="{9C24DEA3-8B71-4E29-AECF-E0B4653C50E0}" type="parTrans" cxnId="{E7E23931-3A2F-4770-8075-2A9DBB054DB2}">
      <dgm:prSet/>
      <dgm:spPr/>
      <dgm:t>
        <a:bodyPr/>
        <a:lstStyle/>
        <a:p>
          <a:endParaRPr lang="en-US"/>
        </a:p>
      </dgm:t>
    </dgm:pt>
    <dgm:pt modelId="{D7065D90-0955-4537-B4D9-AE26D086A232}" type="sibTrans" cxnId="{E7E23931-3A2F-4770-8075-2A9DBB054DB2}">
      <dgm:prSet/>
      <dgm:spPr/>
      <dgm:t>
        <a:bodyPr/>
        <a:lstStyle/>
        <a:p>
          <a:endParaRPr lang="en-US"/>
        </a:p>
      </dgm:t>
    </dgm:pt>
    <dgm:pt modelId="{47F79480-16CF-49B1-B21C-D54560C0BE53}">
      <dgm:prSet/>
      <dgm:spPr/>
      <dgm:t>
        <a:bodyPr/>
        <a:lstStyle/>
        <a:p>
          <a:r>
            <a:rPr lang="en-US"/>
            <a:t>Social</a:t>
          </a:r>
        </a:p>
      </dgm:t>
    </dgm:pt>
    <dgm:pt modelId="{35CF6D90-771C-4827-95D0-AD30CE34A18A}" type="parTrans" cxnId="{C47FDBCB-C0D8-4AF5-AC4D-5C6C290E602E}">
      <dgm:prSet/>
      <dgm:spPr/>
      <dgm:t>
        <a:bodyPr/>
        <a:lstStyle/>
        <a:p>
          <a:endParaRPr lang="en-US"/>
        </a:p>
      </dgm:t>
    </dgm:pt>
    <dgm:pt modelId="{4B71B176-FA4A-4134-9890-3EF588F256B8}" type="sibTrans" cxnId="{C47FDBCB-C0D8-4AF5-AC4D-5C6C290E602E}">
      <dgm:prSet/>
      <dgm:spPr/>
      <dgm:t>
        <a:bodyPr/>
        <a:lstStyle/>
        <a:p>
          <a:endParaRPr lang="en-US"/>
        </a:p>
      </dgm:t>
    </dgm:pt>
    <dgm:pt modelId="{88E2E5CB-F9EC-42F2-8C59-0AD07F9DA48C}">
      <dgm:prSet/>
      <dgm:spPr/>
      <dgm:t>
        <a:bodyPr/>
        <a:lstStyle/>
        <a:p>
          <a:r>
            <a:rPr lang="en-US"/>
            <a:t>Operational</a:t>
          </a:r>
        </a:p>
      </dgm:t>
    </dgm:pt>
    <dgm:pt modelId="{BBADEA6C-4905-47BB-A199-8003C52779BE}" type="parTrans" cxnId="{BDC75BDB-B958-456F-A951-49E11CCD697F}">
      <dgm:prSet/>
      <dgm:spPr/>
      <dgm:t>
        <a:bodyPr/>
        <a:lstStyle/>
        <a:p>
          <a:endParaRPr lang="en-US"/>
        </a:p>
      </dgm:t>
    </dgm:pt>
    <dgm:pt modelId="{EB2CEE3F-A11E-4B2B-B6D7-E3D774388203}" type="sibTrans" cxnId="{BDC75BDB-B958-456F-A951-49E11CCD697F}">
      <dgm:prSet/>
      <dgm:spPr/>
      <dgm:t>
        <a:bodyPr/>
        <a:lstStyle/>
        <a:p>
          <a:endParaRPr lang="en-US"/>
        </a:p>
      </dgm:t>
    </dgm:pt>
    <dgm:pt modelId="{F67B7259-9802-499B-B776-CC69E043B22B}" type="pres">
      <dgm:prSet presAssocID="{DF1359E2-E3DA-4D49-BCFA-DBA6D87EF1EC}" presName="diagram" presStyleCnt="0">
        <dgm:presLayoutVars>
          <dgm:dir/>
          <dgm:resizeHandles val="exact"/>
        </dgm:presLayoutVars>
      </dgm:prSet>
      <dgm:spPr/>
    </dgm:pt>
    <dgm:pt modelId="{C69A8090-5575-47E3-B5A7-CBF8865AAA80}" type="pres">
      <dgm:prSet presAssocID="{FF004843-3D12-42FA-8E25-8D9041DB22E6}" presName="node" presStyleLbl="node1" presStyleIdx="0" presStyleCnt="3">
        <dgm:presLayoutVars>
          <dgm:bulletEnabled val="1"/>
        </dgm:presLayoutVars>
      </dgm:prSet>
      <dgm:spPr/>
    </dgm:pt>
    <dgm:pt modelId="{C32B76EF-C117-485E-AB52-2441D6CCF3FD}" type="pres">
      <dgm:prSet presAssocID="{D7065D90-0955-4537-B4D9-AE26D086A232}" presName="sibTrans" presStyleCnt="0"/>
      <dgm:spPr/>
    </dgm:pt>
    <dgm:pt modelId="{B8EDEEF3-AB8A-4244-B230-8586FBD2FDC7}" type="pres">
      <dgm:prSet presAssocID="{47F79480-16CF-49B1-B21C-D54560C0BE53}" presName="node" presStyleLbl="node1" presStyleIdx="1" presStyleCnt="3">
        <dgm:presLayoutVars>
          <dgm:bulletEnabled val="1"/>
        </dgm:presLayoutVars>
      </dgm:prSet>
      <dgm:spPr/>
    </dgm:pt>
    <dgm:pt modelId="{DF7EA3E1-B12F-4F06-9DAB-5C959424CE20}" type="pres">
      <dgm:prSet presAssocID="{4B71B176-FA4A-4134-9890-3EF588F256B8}" presName="sibTrans" presStyleCnt="0"/>
      <dgm:spPr/>
    </dgm:pt>
    <dgm:pt modelId="{66417E7C-F561-4A9D-BDF4-43A19C789121}" type="pres">
      <dgm:prSet presAssocID="{88E2E5CB-F9EC-42F2-8C59-0AD07F9DA48C}" presName="node" presStyleLbl="node1" presStyleIdx="2" presStyleCnt="3">
        <dgm:presLayoutVars>
          <dgm:bulletEnabled val="1"/>
        </dgm:presLayoutVars>
      </dgm:prSet>
      <dgm:spPr/>
    </dgm:pt>
  </dgm:ptLst>
  <dgm:cxnLst>
    <dgm:cxn modelId="{E7E23931-3A2F-4770-8075-2A9DBB054DB2}" srcId="{DF1359E2-E3DA-4D49-BCFA-DBA6D87EF1EC}" destId="{FF004843-3D12-42FA-8E25-8D9041DB22E6}" srcOrd="0" destOrd="0" parTransId="{9C24DEA3-8B71-4E29-AECF-E0B4653C50E0}" sibTransId="{D7065D90-0955-4537-B4D9-AE26D086A232}"/>
    <dgm:cxn modelId="{9AF2C831-4EAA-46CE-B128-94B8AA572F6F}" type="presOf" srcId="{47F79480-16CF-49B1-B21C-D54560C0BE53}" destId="{B8EDEEF3-AB8A-4244-B230-8586FBD2FDC7}" srcOrd="0" destOrd="0" presId="urn:microsoft.com/office/officeart/2005/8/layout/default"/>
    <dgm:cxn modelId="{DA5C377B-2B0E-4110-8610-F4B8C627D341}" type="presOf" srcId="{DF1359E2-E3DA-4D49-BCFA-DBA6D87EF1EC}" destId="{F67B7259-9802-499B-B776-CC69E043B22B}" srcOrd="0" destOrd="0" presId="urn:microsoft.com/office/officeart/2005/8/layout/default"/>
    <dgm:cxn modelId="{E0D7CF85-673F-4D8E-B776-B5B7C64BB244}" type="presOf" srcId="{88E2E5CB-F9EC-42F2-8C59-0AD07F9DA48C}" destId="{66417E7C-F561-4A9D-BDF4-43A19C789121}" srcOrd="0" destOrd="0" presId="urn:microsoft.com/office/officeart/2005/8/layout/default"/>
    <dgm:cxn modelId="{D133EBBE-B5CD-45FC-BED4-57B213715333}" type="presOf" srcId="{FF004843-3D12-42FA-8E25-8D9041DB22E6}" destId="{C69A8090-5575-47E3-B5A7-CBF8865AAA80}" srcOrd="0" destOrd="0" presId="urn:microsoft.com/office/officeart/2005/8/layout/default"/>
    <dgm:cxn modelId="{C47FDBCB-C0D8-4AF5-AC4D-5C6C290E602E}" srcId="{DF1359E2-E3DA-4D49-BCFA-DBA6D87EF1EC}" destId="{47F79480-16CF-49B1-B21C-D54560C0BE53}" srcOrd="1" destOrd="0" parTransId="{35CF6D90-771C-4827-95D0-AD30CE34A18A}" sibTransId="{4B71B176-FA4A-4134-9890-3EF588F256B8}"/>
    <dgm:cxn modelId="{BDC75BDB-B958-456F-A951-49E11CCD697F}" srcId="{DF1359E2-E3DA-4D49-BCFA-DBA6D87EF1EC}" destId="{88E2E5CB-F9EC-42F2-8C59-0AD07F9DA48C}" srcOrd="2" destOrd="0" parTransId="{BBADEA6C-4905-47BB-A199-8003C52779BE}" sibTransId="{EB2CEE3F-A11E-4B2B-B6D7-E3D774388203}"/>
    <dgm:cxn modelId="{7D6CF39A-9DAB-45EB-9EFD-A49B475914BD}" type="presParOf" srcId="{F67B7259-9802-499B-B776-CC69E043B22B}" destId="{C69A8090-5575-47E3-B5A7-CBF8865AAA80}" srcOrd="0" destOrd="0" presId="urn:microsoft.com/office/officeart/2005/8/layout/default"/>
    <dgm:cxn modelId="{1D9F25E9-D63C-4562-B104-1E81C3BE2CFA}" type="presParOf" srcId="{F67B7259-9802-499B-B776-CC69E043B22B}" destId="{C32B76EF-C117-485E-AB52-2441D6CCF3FD}" srcOrd="1" destOrd="0" presId="urn:microsoft.com/office/officeart/2005/8/layout/default"/>
    <dgm:cxn modelId="{A94EFDD6-EC45-453B-B3F3-2A91C2B1DF44}" type="presParOf" srcId="{F67B7259-9802-499B-B776-CC69E043B22B}" destId="{B8EDEEF3-AB8A-4244-B230-8586FBD2FDC7}" srcOrd="2" destOrd="0" presId="urn:microsoft.com/office/officeart/2005/8/layout/default"/>
    <dgm:cxn modelId="{914D7DCB-68BA-465B-9BF4-9D3A6D8488D9}" type="presParOf" srcId="{F67B7259-9802-499B-B776-CC69E043B22B}" destId="{DF7EA3E1-B12F-4F06-9DAB-5C959424CE20}" srcOrd="3" destOrd="0" presId="urn:microsoft.com/office/officeart/2005/8/layout/default"/>
    <dgm:cxn modelId="{8E572FEE-58A6-4668-AA6B-09CF9D1A5584}" type="presParOf" srcId="{F67B7259-9802-499B-B776-CC69E043B22B}" destId="{66417E7C-F561-4A9D-BDF4-43A19C7891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F80CC8-C69B-4465-8D96-5AA493844C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49C44ED-34E9-4452-81AD-924C33F2A250}">
      <dgm:prSet/>
      <dgm:spPr/>
      <dgm:t>
        <a:bodyPr/>
        <a:lstStyle/>
        <a:p>
          <a:pPr>
            <a:defRPr cap="all"/>
          </a:pPr>
          <a:r>
            <a:rPr lang="en-US"/>
            <a:t>Employee Retention</a:t>
          </a:r>
        </a:p>
      </dgm:t>
    </dgm:pt>
    <dgm:pt modelId="{EEABE339-C916-487F-9761-0B77662EE3EA}" type="parTrans" cxnId="{A04071D0-B9C5-49C3-9E9D-8A73DA4FE7CA}">
      <dgm:prSet/>
      <dgm:spPr/>
      <dgm:t>
        <a:bodyPr/>
        <a:lstStyle/>
        <a:p>
          <a:endParaRPr lang="en-US"/>
        </a:p>
      </dgm:t>
    </dgm:pt>
    <dgm:pt modelId="{DC9B7BBD-F634-4FB8-A52B-F86650638D80}" type="sibTrans" cxnId="{A04071D0-B9C5-49C3-9E9D-8A73DA4FE7CA}">
      <dgm:prSet/>
      <dgm:spPr/>
      <dgm:t>
        <a:bodyPr/>
        <a:lstStyle/>
        <a:p>
          <a:endParaRPr lang="en-US"/>
        </a:p>
      </dgm:t>
    </dgm:pt>
    <dgm:pt modelId="{B10B7204-8982-40EF-9D91-56E12F4F7301}">
      <dgm:prSet/>
      <dgm:spPr/>
      <dgm:t>
        <a:bodyPr/>
        <a:lstStyle/>
        <a:p>
          <a:pPr>
            <a:defRPr cap="all"/>
          </a:pPr>
          <a:r>
            <a:rPr lang="en-US"/>
            <a:t>Employee Recruitment</a:t>
          </a:r>
        </a:p>
      </dgm:t>
    </dgm:pt>
    <dgm:pt modelId="{A243BB47-0AD8-4A70-801B-6307018DC5C0}" type="parTrans" cxnId="{94C76030-E131-4EE6-AAEA-CB5146DF48AF}">
      <dgm:prSet/>
      <dgm:spPr/>
      <dgm:t>
        <a:bodyPr/>
        <a:lstStyle/>
        <a:p>
          <a:endParaRPr lang="en-US"/>
        </a:p>
      </dgm:t>
    </dgm:pt>
    <dgm:pt modelId="{DB9753F4-DED3-4C3F-A3C2-0CEE0ADA6DD2}" type="sibTrans" cxnId="{94C76030-E131-4EE6-AAEA-CB5146DF48AF}">
      <dgm:prSet/>
      <dgm:spPr/>
      <dgm:t>
        <a:bodyPr/>
        <a:lstStyle/>
        <a:p>
          <a:endParaRPr lang="en-US"/>
        </a:p>
      </dgm:t>
    </dgm:pt>
    <dgm:pt modelId="{D38F01FB-6B0E-4E89-84BD-02C80D2C5AD7}">
      <dgm:prSet/>
      <dgm:spPr/>
      <dgm:t>
        <a:bodyPr/>
        <a:lstStyle/>
        <a:p>
          <a:pPr>
            <a:defRPr cap="all"/>
          </a:pPr>
          <a:r>
            <a:rPr lang="en-US"/>
            <a:t>Productivity</a:t>
          </a:r>
        </a:p>
      </dgm:t>
    </dgm:pt>
    <dgm:pt modelId="{E1E32370-2D10-4CA9-B943-6084B56CECBE}" type="parTrans" cxnId="{D2947ED7-C4A6-4D13-BEA1-2AF0EA15FD8D}">
      <dgm:prSet/>
      <dgm:spPr/>
      <dgm:t>
        <a:bodyPr/>
        <a:lstStyle/>
        <a:p>
          <a:endParaRPr lang="en-US"/>
        </a:p>
      </dgm:t>
    </dgm:pt>
    <dgm:pt modelId="{A1B64D26-F669-4051-BA2E-6F51F57CBC23}" type="sibTrans" cxnId="{D2947ED7-C4A6-4D13-BEA1-2AF0EA15FD8D}">
      <dgm:prSet/>
      <dgm:spPr/>
      <dgm:t>
        <a:bodyPr/>
        <a:lstStyle/>
        <a:p>
          <a:endParaRPr lang="en-US"/>
        </a:p>
      </dgm:t>
    </dgm:pt>
    <dgm:pt modelId="{C83FF0AB-0AB9-4A4B-890F-E57CAAA69F11}">
      <dgm:prSet/>
      <dgm:spPr/>
      <dgm:t>
        <a:bodyPr/>
        <a:lstStyle/>
        <a:p>
          <a:pPr>
            <a:defRPr cap="all"/>
          </a:pPr>
          <a:r>
            <a:rPr lang="en-US"/>
            <a:t>Employee Satisfaction</a:t>
          </a:r>
        </a:p>
      </dgm:t>
    </dgm:pt>
    <dgm:pt modelId="{2F5C991F-0281-44E3-A95B-634CC651A6BF}" type="parTrans" cxnId="{F9E27414-782C-41F0-9CA3-9794BC4DFB73}">
      <dgm:prSet/>
      <dgm:spPr/>
      <dgm:t>
        <a:bodyPr/>
        <a:lstStyle/>
        <a:p>
          <a:endParaRPr lang="en-US"/>
        </a:p>
      </dgm:t>
    </dgm:pt>
    <dgm:pt modelId="{8A7D07BD-93AE-48CD-ACB7-3F024FCFD5BC}" type="sibTrans" cxnId="{F9E27414-782C-41F0-9CA3-9794BC4DFB73}">
      <dgm:prSet/>
      <dgm:spPr/>
      <dgm:t>
        <a:bodyPr/>
        <a:lstStyle/>
        <a:p>
          <a:endParaRPr lang="en-US"/>
        </a:p>
      </dgm:t>
    </dgm:pt>
    <dgm:pt modelId="{8594E194-C495-4F08-B993-3E38F4E447D5}">
      <dgm:prSet/>
      <dgm:spPr/>
      <dgm:t>
        <a:bodyPr/>
        <a:lstStyle/>
        <a:p>
          <a:pPr>
            <a:defRPr cap="all"/>
          </a:pPr>
          <a:r>
            <a:rPr lang="en-US"/>
            <a:t>Corporate Culture</a:t>
          </a:r>
        </a:p>
      </dgm:t>
    </dgm:pt>
    <dgm:pt modelId="{36FDFB54-CADD-4541-86B3-7BC1BB131356}" type="parTrans" cxnId="{8F274703-4F3E-41A4-99CD-61FBCFAE1E47}">
      <dgm:prSet/>
      <dgm:spPr/>
      <dgm:t>
        <a:bodyPr/>
        <a:lstStyle/>
        <a:p>
          <a:endParaRPr lang="en-US"/>
        </a:p>
      </dgm:t>
    </dgm:pt>
    <dgm:pt modelId="{F007BFD4-DAED-4F58-AE6D-C40D9C1B43D8}" type="sibTrans" cxnId="{8F274703-4F3E-41A4-99CD-61FBCFAE1E47}">
      <dgm:prSet/>
      <dgm:spPr/>
      <dgm:t>
        <a:bodyPr/>
        <a:lstStyle/>
        <a:p>
          <a:endParaRPr lang="en-US"/>
        </a:p>
      </dgm:t>
    </dgm:pt>
    <dgm:pt modelId="{B5DD7638-0EC9-4EBD-88E8-6C33305898B4}">
      <dgm:prSet/>
      <dgm:spPr/>
      <dgm:t>
        <a:bodyPr/>
        <a:lstStyle/>
        <a:p>
          <a:pPr>
            <a:defRPr cap="all"/>
          </a:pPr>
          <a:r>
            <a:rPr lang="en-US"/>
            <a:t>Innovation</a:t>
          </a:r>
        </a:p>
      </dgm:t>
    </dgm:pt>
    <dgm:pt modelId="{FDD7F072-1A3D-46F3-9745-DA40BF589FFE}" type="parTrans" cxnId="{A51B04B1-00A2-4E3C-954D-A7AA63B69804}">
      <dgm:prSet/>
      <dgm:spPr/>
      <dgm:t>
        <a:bodyPr/>
        <a:lstStyle/>
        <a:p>
          <a:endParaRPr lang="en-US"/>
        </a:p>
      </dgm:t>
    </dgm:pt>
    <dgm:pt modelId="{3E072C1D-9A3D-42D0-86A5-7BC2B00D06F8}" type="sibTrans" cxnId="{A51B04B1-00A2-4E3C-954D-A7AA63B69804}">
      <dgm:prSet/>
      <dgm:spPr/>
      <dgm:t>
        <a:bodyPr/>
        <a:lstStyle/>
        <a:p>
          <a:endParaRPr lang="en-US"/>
        </a:p>
      </dgm:t>
    </dgm:pt>
    <dgm:pt modelId="{7FC59765-336C-49F0-8E27-55B27B14A0E2}">
      <dgm:prSet/>
      <dgm:spPr/>
      <dgm:t>
        <a:bodyPr/>
        <a:lstStyle/>
        <a:p>
          <a:pPr>
            <a:defRPr cap="all"/>
          </a:pPr>
          <a:r>
            <a:rPr lang="en-US"/>
            <a:t>Growth</a:t>
          </a:r>
        </a:p>
      </dgm:t>
    </dgm:pt>
    <dgm:pt modelId="{55E8CDD6-0ABC-480B-864D-A9DC3EECA4A4}" type="parTrans" cxnId="{DF4465BE-C5F8-45CE-A1A5-316EA6B62F6B}">
      <dgm:prSet/>
      <dgm:spPr/>
      <dgm:t>
        <a:bodyPr/>
        <a:lstStyle/>
        <a:p>
          <a:endParaRPr lang="en-US"/>
        </a:p>
      </dgm:t>
    </dgm:pt>
    <dgm:pt modelId="{0F21492E-9EDD-4FDE-BB7F-0B5DEEC7EB10}" type="sibTrans" cxnId="{DF4465BE-C5F8-45CE-A1A5-316EA6B62F6B}">
      <dgm:prSet/>
      <dgm:spPr/>
      <dgm:t>
        <a:bodyPr/>
        <a:lstStyle/>
        <a:p>
          <a:endParaRPr lang="en-US"/>
        </a:p>
      </dgm:t>
    </dgm:pt>
    <dgm:pt modelId="{754F11F9-802A-4698-B1C7-68F33E6F4483}">
      <dgm:prSet/>
      <dgm:spPr/>
      <dgm:t>
        <a:bodyPr/>
        <a:lstStyle/>
        <a:p>
          <a:pPr>
            <a:defRPr cap="all"/>
          </a:pPr>
          <a:r>
            <a:rPr lang="en-US"/>
            <a:t>Company Prestige</a:t>
          </a:r>
        </a:p>
      </dgm:t>
    </dgm:pt>
    <dgm:pt modelId="{4C35A73B-C742-4CC7-959F-199C8C27C8ED}" type="parTrans" cxnId="{F8B975F4-F209-46B4-8F5C-202F9E7F78F9}">
      <dgm:prSet/>
      <dgm:spPr/>
      <dgm:t>
        <a:bodyPr/>
        <a:lstStyle/>
        <a:p>
          <a:endParaRPr lang="en-US"/>
        </a:p>
      </dgm:t>
    </dgm:pt>
    <dgm:pt modelId="{39A2ECB9-7D09-488B-B731-DE35D6EA33F6}" type="sibTrans" cxnId="{F8B975F4-F209-46B4-8F5C-202F9E7F78F9}">
      <dgm:prSet/>
      <dgm:spPr/>
      <dgm:t>
        <a:bodyPr/>
        <a:lstStyle/>
        <a:p>
          <a:endParaRPr lang="en-US"/>
        </a:p>
      </dgm:t>
    </dgm:pt>
    <dgm:pt modelId="{E5719E18-AA71-42C1-9F55-01DD3501A837}" type="pres">
      <dgm:prSet presAssocID="{4FF80CC8-C69B-4465-8D96-5AA493844CB4}" presName="root" presStyleCnt="0">
        <dgm:presLayoutVars>
          <dgm:dir/>
          <dgm:resizeHandles val="exact"/>
        </dgm:presLayoutVars>
      </dgm:prSet>
      <dgm:spPr/>
    </dgm:pt>
    <dgm:pt modelId="{DC149C64-A778-4998-9143-A5CE5CF48435}" type="pres">
      <dgm:prSet presAssocID="{449C44ED-34E9-4452-81AD-924C33F2A250}" presName="compNode" presStyleCnt="0"/>
      <dgm:spPr/>
    </dgm:pt>
    <dgm:pt modelId="{BDBA038B-DE1F-47F8-9246-63B4091A5F34}" type="pres">
      <dgm:prSet presAssocID="{449C44ED-34E9-4452-81AD-924C33F2A250}" presName="iconBgRect" presStyleLbl="bgShp" presStyleIdx="0" presStyleCnt="8"/>
      <dgm:spPr/>
    </dgm:pt>
    <dgm:pt modelId="{605190DF-3A4F-4468-ACD2-BD93A83C5430}" type="pres">
      <dgm:prSet presAssocID="{449C44ED-34E9-4452-81AD-924C33F2A25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552D07B-1FEC-4332-B5C2-754AE8E8C1E0}" type="pres">
      <dgm:prSet presAssocID="{449C44ED-34E9-4452-81AD-924C33F2A250}" presName="spaceRect" presStyleCnt="0"/>
      <dgm:spPr/>
    </dgm:pt>
    <dgm:pt modelId="{570FB0DB-2B9B-497D-8D59-C87C27563D5E}" type="pres">
      <dgm:prSet presAssocID="{449C44ED-34E9-4452-81AD-924C33F2A250}" presName="textRect" presStyleLbl="revTx" presStyleIdx="0" presStyleCnt="8">
        <dgm:presLayoutVars>
          <dgm:chMax val="1"/>
          <dgm:chPref val="1"/>
        </dgm:presLayoutVars>
      </dgm:prSet>
      <dgm:spPr/>
    </dgm:pt>
    <dgm:pt modelId="{400003ED-97E9-433A-AAEE-EA59E43C6339}" type="pres">
      <dgm:prSet presAssocID="{DC9B7BBD-F634-4FB8-A52B-F86650638D80}" presName="sibTrans" presStyleCnt="0"/>
      <dgm:spPr/>
    </dgm:pt>
    <dgm:pt modelId="{0E515823-C003-4DC1-852A-5B7D68E4DAD7}" type="pres">
      <dgm:prSet presAssocID="{B10B7204-8982-40EF-9D91-56E12F4F7301}" presName="compNode" presStyleCnt="0"/>
      <dgm:spPr/>
    </dgm:pt>
    <dgm:pt modelId="{829B50AF-C636-4FC8-9A3E-5CE80D94246C}" type="pres">
      <dgm:prSet presAssocID="{B10B7204-8982-40EF-9D91-56E12F4F7301}" presName="iconBgRect" presStyleLbl="bgShp" presStyleIdx="1" presStyleCnt="8"/>
      <dgm:spPr/>
    </dgm:pt>
    <dgm:pt modelId="{C49141B8-8BF1-4354-9778-28A19A6773E5}" type="pres">
      <dgm:prSet presAssocID="{B10B7204-8982-40EF-9D91-56E12F4F730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C25CE6C-B551-4210-89EB-E644FA3E5AFF}" type="pres">
      <dgm:prSet presAssocID="{B10B7204-8982-40EF-9D91-56E12F4F7301}" presName="spaceRect" presStyleCnt="0"/>
      <dgm:spPr/>
    </dgm:pt>
    <dgm:pt modelId="{CE0D7B23-6D1D-48CA-8799-D6AA29AD61C0}" type="pres">
      <dgm:prSet presAssocID="{B10B7204-8982-40EF-9D91-56E12F4F7301}" presName="textRect" presStyleLbl="revTx" presStyleIdx="1" presStyleCnt="8">
        <dgm:presLayoutVars>
          <dgm:chMax val="1"/>
          <dgm:chPref val="1"/>
        </dgm:presLayoutVars>
      </dgm:prSet>
      <dgm:spPr/>
    </dgm:pt>
    <dgm:pt modelId="{5B01C2E4-369E-42D9-9AA6-76EFF0BF8528}" type="pres">
      <dgm:prSet presAssocID="{DB9753F4-DED3-4C3F-A3C2-0CEE0ADA6DD2}" presName="sibTrans" presStyleCnt="0"/>
      <dgm:spPr/>
    </dgm:pt>
    <dgm:pt modelId="{F3EB0190-BDDB-4EFC-BC80-A173DE3CE994}" type="pres">
      <dgm:prSet presAssocID="{D38F01FB-6B0E-4E89-84BD-02C80D2C5AD7}" presName="compNode" presStyleCnt="0"/>
      <dgm:spPr/>
    </dgm:pt>
    <dgm:pt modelId="{25E49A10-25CA-478D-8EDB-9590603A5E8A}" type="pres">
      <dgm:prSet presAssocID="{D38F01FB-6B0E-4E89-84BD-02C80D2C5AD7}" presName="iconBgRect" presStyleLbl="bgShp" presStyleIdx="2" presStyleCnt="8"/>
      <dgm:spPr/>
    </dgm:pt>
    <dgm:pt modelId="{EEA96BC7-ED9F-4ED9-A944-858250353F21}" type="pres">
      <dgm:prSet presAssocID="{D38F01FB-6B0E-4E89-84BD-02C80D2C5AD7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F3164F2-6922-4462-8781-8E1B147FDA44}" type="pres">
      <dgm:prSet presAssocID="{D38F01FB-6B0E-4E89-84BD-02C80D2C5AD7}" presName="spaceRect" presStyleCnt="0"/>
      <dgm:spPr/>
    </dgm:pt>
    <dgm:pt modelId="{3B8FDA6F-6FA5-4847-B0AE-852F8BA47BDB}" type="pres">
      <dgm:prSet presAssocID="{D38F01FB-6B0E-4E89-84BD-02C80D2C5AD7}" presName="textRect" presStyleLbl="revTx" presStyleIdx="2" presStyleCnt="8">
        <dgm:presLayoutVars>
          <dgm:chMax val="1"/>
          <dgm:chPref val="1"/>
        </dgm:presLayoutVars>
      </dgm:prSet>
      <dgm:spPr/>
    </dgm:pt>
    <dgm:pt modelId="{AD2FFF18-E6A8-4DBA-82AD-A2F89A670F74}" type="pres">
      <dgm:prSet presAssocID="{A1B64D26-F669-4051-BA2E-6F51F57CBC23}" presName="sibTrans" presStyleCnt="0"/>
      <dgm:spPr/>
    </dgm:pt>
    <dgm:pt modelId="{6DFE4F5E-2C4C-43CF-B1A6-614E7BB52E41}" type="pres">
      <dgm:prSet presAssocID="{C83FF0AB-0AB9-4A4B-890F-E57CAAA69F11}" presName="compNode" presStyleCnt="0"/>
      <dgm:spPr/>
    </dgm:pt>
    <dgm:pt modelId="{6ADA1DB4-E6AE-4C30-A9D0-C9B4E2ABAA43}" type="pres">
      <dgm:prSet presAssocID="{C83FF0AB-0AB9-4A4B-890F-E57CAAA69F11}" presName="iconBgRect" presStyleLbl="bgShp" presStyleIdx="3" presStyleCnt="8"/>
      <dgm:spPr/>
    </dgm:pt>
    <dgm:pt modelId="{0CEE4547-BB60-4BA3-9546-3B84A5D8F07B}" type="pres">
      <dgm:prSet presAssocID="{C83FF0AB-0AB9-4A4B-890F-E57CAAA69F1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EBA635DF-F910-4FCD-9520-E32D67E2C75B}" type="pres">
      <dgm:prSet presAssocID="{C83FF0AB-0AB9-4A4B-890F-E57CAAA69F11}" presName="spaceRect" presStyleCnt="0"/>
      <dgm:spPr/>
    </dgm:pt>
    <dgm:pt modelId="{B3B34E1A-3FC7-4B03-A6AA-4242B58675B4}" type="pres">
      <dgm:prSet presAssocID="{C83FF0AB-0AB9-4A4B-890F-E57CAAA69F11}" presName="textRect" presStyleLbl="revTx" presStyleIdx="3" presStyleCnt="8">
        <dgm:presLayoutVars>
          <dgm:chMax val="1"/>
          <dgm:chPref val="1"/>
        </dgm:presLayoutVars>
      </dgm:prSet>
      <dgm:spPr/>
    </dgm:pt>
    <dgm:pt modelId="{EB0EA07D-5614-4A3E-B8F7-71E1CB2B2FD7}" type="pres">
      <dgm:prSet presAssocID="{8A7D07BD-93AE-48CD-ACB7-3F024FCFD5BC}" presName="sibTrans" presStyleCnt="0"/>
      <dgm:spPr/>
    </dgm:pt>
    <dgm:pt modelId="{C80E29C5-CCDD-4276-AE41-DB6DBE87416F}" type="pres">
      <dgm:prSet presAssocID="{8594E194-C495-4F08-B993-3E38F4E447D5}" presName="compNode" presStyleCnt="0"/>
      <dgm:spPr/>
    </dgm:pt>
    <dgm:pt modelId="{2565D169-FCD1-4CCF-8A45-D1F4820021E2}" type="pres">
      <dgm:prSet presAssocID="{8594E194-C495-4F08-B993-3E38F4E447D5}" presName="iconBgRect" presStyleLbl="bgShp" presStyleIdx="4" presStyleCnt="8"/>
      <dgm:spPr/>
    </dgm:pt>
    <dgm:pt modelId="{A807FB89-40F1-4601-8A5D-4CEF5A644002}" type="pres">
      <dgm:prSet presAssocID="{8594E194-C495-4F08-B993-3E38F4E447D5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2A25E74-AFDF-42D1-B271-B063DE539B5D}" type="pres">
      <dgm:prSet presAssocID="{8594E194-C495-4F08-B993-3E38F4E447D5}" presName="spaceRect" presStyleCnt="0"/>
      <dgm:spPr/>
    </dgm:pt>
    <dgm:pt modelId="{91AD4E58-EB16-47C5-9D83-636EC36AF494}" type="pres">
      <dgm:prSet presAssocID="{8594E194-C495-4F08-B993-3E38F4E447D5}" presName="textRect" presStyleLbl="revTx" presStyleIdx="4" presStyleCnt="8">
        <dgm:presLayoutVars>
          <dgm:chMax val="1"/>
          <dgm:chPref val="1"/>
        </dgm:presLayoutVars>
      </dgm:prSet>
      <dgm:spPr/>
    </dgm:pt>
    <dgm:pt modelId="{636837C2-5E6A-4208-B0D4-9F0DCD6321A1}" type="pres">
      <dgm:prSet presAssocID="{F007BFD4-DAED-4F58-AE6D-C40D9C1B43D8}" presName="sibTrans" presStyleCnt="0"/>
      <dgm:spPr/>
    </dgm:pt>
    <dgm:pt modelId="{52D2B05A-CC76-4042-AED5-2912880954DF}" type="pres">
      <dgm:prSet presAssocID="{B5DD7638-0EC9-4EBD-88E8-6C33305898B4}" presName="compNode" presStyleCnt="0"/>
      <dgm:spPr/>
    </dgm:pt>
    <dgm:pt modelId="{49FFA134-A1EB-4D3C-9250-7051F001EB9F}" type="pres">
      <dgm:prSet presAssocID="{B5DD7638-0EC9-4EBD-88E8-6C33305898B4}" presName="iconBgRect" presStyleLbl="bgShp" presStyleIdx="5" presStyleCnt="8"/>
      <dgm:spPr/>
    </dgm:pt>
    <dgm:pt modelId="{0783D5BE-9E52-404C-AB64-304C86AF9665}" type="pres">
      <dgm:prSet presAssocID="{B5DD7638-0EC9-4EBD-88E8-6C33305898B4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ADC908E1-A889-4DE1-B89F-692D5A7F907D}" type="pres">
      <dgm:prSet presAssocID="{B5DD7638-0EC9-4EBD-88E8-6C33305898B4}" presName="spaceRect" presStyleCnt="0"/>
      <dgm:spPr/>
    </dgm:pt>
    <dgm:pt modelId="{51A7D4ED-497F-438F-9556-0A7D006F4DF2}" type="pres">
      <dgm:prSet presAssocID="{B5DD7638-0EC9-4EBD-88E8-6C33305898B4}" presName="textRect" presStyleLbl="revTx" presStyleIdx="5" presStyleCnt="8">
        <dgm:presLayoutVars>
          <dgm:chMax val="1"/>
          <dgm:chPref val="1"/>
        </dgm:presLayoutVars>
      </dgm:prSet>
      <dgm:spPr/>
    </dgm:pt>
    <dgm:pt modelId="{4CF5E77A-E9F9-4920-91EF-0A9F2941F84C}" type="pres">
      <dgm:prSet presAssocID="{3E072C1D-9A3D-42D0-86A5-7BC2B00D06F8}" presName="sibTrans" presStyleCnt="0"/>
      <dgm:spPr/>
    </dgm:pt>
    <dgm:pt modelId="{B373520A-BCD4-45B8-A577-1DEF6935BB9A}" type="pres">
      <dgm:prSet presAssocID="{7FC59765-336C-49F0-8E27-55B27B14A0E2}" presName="compNode" presStyleCnt="0"/>
      <dgm:spPr/>
    </dgm:pt>
    <dgm:pt modelId="{B78A64B2-3CBE-438D-AA34-C6CF2178FB7F}" type="pres">
      <dgm:prSet presAssocID="{7FC59765-336C-49F0-8E27-55B27B14A0E2}" presName="iconBgRect" presStyleLbl="bgShp" presStyleIdx="6" presStyleCnt="8"/>
      <dgm:spPr/>
    </dgm:pt>
    <dgm:pt modelId="{518AEAAF-7DCC-4866-B5BE-305885742E52}" type="pres">
      <dgm:prSet presAssocID="{7FC59765-336C-49F0-8E27-55B27B14A0E2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2EA82A23-5B14-4F39-B938-1E9FDD6703BC}" type="pres">
      <dgm:prSet presAssocID="{7FC59765-336C-49F0-8E27-55B27B14A0E2}" presName="spaceRect" presStyleCnt="0"/>
      <dgm:spPr/>
    </dgm:pt>
    <dgm:pt modelId="{6F10EA87-4F9E-4B08-8B26-9D70CF4B4D5C}" type="pres">
      <dgm:prSet presAssocID="{7FC59765-336C-49F0-8E27-55B27B14A0E2}" presName="textRect" presStyleLbl="revTx" presStyleIdx="6" presStyleCnt="8">
        <dgm:presLayoutVars>
          <dgm:chMax val="1"/>
          <dgm:chPref val="1"/>
        </dgm:presLayoutVars>
      </dgm:prSet>
      <dgm:spPr/>
    </dgm:pt>
    <dgm:pt modelId="{2239C4C4-7283-4683-BCED-67BBC21B7487}" type="pres">
      <dgm:prSet presAssocID="{0F21492E-9EDD-4FDE-BB7F-0B5DEEC7EB10}" presName="sibTrans" presStyleCnt="0"/>
      <dgm:spPr/>
    </dgm:pt>
    <dgm:pt modelId="{FC5F9AA8-7E14-4A35-8C48-DA353FBAFA44}" type="pres">
      <dgm:prSet presAssocID="{754F11F9-802A-4698-B1C7-68F33E6F4483}" presName="compNode" presStyleCnt="0"/>
      <dgm:spPr/>
    </dgm:pt>
    <dgm:pt modelId="{1ABFF3EB-C436-4F2C-BF95-AA12B34D33D2}" type="pres">
      <dgm:prSet presAssocID="{754F11F9-802A-4698-B1C7-68F33E6F4483}" presName="iconBgRect" presStyleLbl="bgShp" presStyleIdx="7" presStyleCnt="8"/>
      <dgm:spPr/>
    </dgm:pt>
    <dgm:pt modelId="{C5545D9E-575E-4D11-AFA6-75059F93B3C8}" type="pres">
      <dgm:prSet presAssocID="{754F11F9-802A-4698-B1C7-68F33E6F448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B913F92-F345-410C-AD21-BC6748238F80}" type="pres">
      <dgm:prSet presAssocID="{754F11F9-802A-4698-B1C7-68F33E6F4483}" presName="spaceRect" presStyleCnt="0"/>
      <dgm:spPr/>
    </dgm:pt>
    <dgm:pt modelId="{C7650275-0989-4BA6-8DF2-A7A432D04246}" type="pres">
      <dgm:prSet presAssocID="{754F11F9-802A-4698-B1C7-68F33E6F4483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8F274703-4F3E-41A4-99CD-61FBCFAE1E47}" srcId="{4FF80CC8-C69B-4465-8D96-5AA493844CB4}" destId="{8594E194-C495-4F08-B993-3E38F4E447D5}" srcOrd="4" destOrd="0" parTransId="{36FDFB54-CADD-4541-86B3-7BC1BB131356}" sibTransId="{F007BFD4-DAED-4F58-AE6D-C40D9C1B43D8}"/>
    <dgm:cxn modelId="{F9E27414-782C-41F0-9CA3-9794BC4DFB73}" srcId="{4FF80CC8-C69B-4465-8D96-5AA493844CB4}" destId="{C83FF0AB-0AB9-4A4B-890F-E57CAAA69F11}" srcOrd="3" destOrd="0" parTransId="{2F5C991F-0281-44E3-A95B-634CC651A6BF}" sibTransId="{8A7D07BD-93AE-48CD-ACB7-3F024FCFD5BC}"/>
    <dgm:cxn modelId="{94C76030-E131-4EE6-AAEA-CB5146DF48AF}" srcId="{4FF80CC8-C69B-4465-8D96-5AA493844CB4}" destId="{B10B7204-8982-40EF-9D91-56E12F4F7301}" srcOrd="1" destOrd="0" parTransId="{A243BB47-0AD8-4A70-801B-6307018DC5C0}" sibTransId="{DB9753F4-DED3-4C3F-A3C2-0CEE0ADA6DD2}"/>
    <dgm:cxn modelId="{3EB6E55C-3507-4793-96B2-4450887D0476}" type="presOf" srcId="{4FF80CC8-C69B-4465-8D96-5AA493844CB4}" destId="{E5719E18-AA71-42C1-9F55-01DD3501A837}" srcOrd="0" destOrd="0" presId="urn:microsoft.com/office/officeart/2018/5/layout/IconCircleLabelList"/>
    <dgm:cxn modelId="{DD38F66D-A3C4-4753-8667-D8090160D2E2}" type="presOf" srcId="{449C44ED-34E9-4452-81AD-924C33F2A250}" destId="{570FB0DB-2B9B-497D-8D59-C87C27563D5E}" srcOrd="0" destOrd="0" presId="urn:microsoft.com/office/officeart/2018/5/layout/IconCircleLabelList"/>
    <dgm:cxn modelId="{8EC94455-F782-4475-AFB2-BFDEB58FE346}" type="presOf" srcId="{D38F01FB-6B0E-4E89-84BD-02C80D2C5AD7}" destId="{3B8FDA6F-6FA5-4847-B0AE-852F8BA47BDB}" srcOrd="0" destOrd="0" presId="urn:microsoft.com/office/officeart/2018/5/layout/IconCircleLabelList"/>
    <dgm:cxn modelId="{27D5E27D-5115-4373-B690-00B66005BEBB}" type="presOf" srcId="{B10B7204-8982-40EF-9D91-56E12F4F7301}" destId="{CE0D7B23-6D1D-48CA-8799-D6AA29AD61C0}" srcOrd="0" destOrd="0" presId="urn:microsoft.com/office/officeart/2018/5/layout/IconCircleLabelList"/>
    <dgm:cxn modelId="{129D6A80-ED3D-44F7-9B32-1E6D17C86B6C}" type="presOf" srcId="{7FC59765-336C-49F0-8E27-55B27B14A0E2}" destId="{6F10EA87-4F9E-4B08-8B26-9D70CF4B4D5C}" srcOrd="0" destOrd="0" presId="urn:microsoft.com/office/officeart/2018/5/layout/IconCircleLabelList"/>
    <dgm:cxn modelId="{A3111DAF-5D6B-49FD-B4AF-5167AB83EA60}" type="presOf" srcId="{754F11F9-802A-4698-B1C7-68F33E6F4483}" destId="{C7650275-0989-4BA6-8DF2-A7A432D04246}" srcOrd="0" destOrd="0" presId="urn:microsoft.com/office/officeart/2018/5/layout/IconCircleLabelList"/>
    <dgm:cxn modelId="{A51B04B1-00A2-4E3C-954D-A7AA63B69804}" srcId="{4FF80CC8-C69B-4465-8D96-5AA493844CB4}" destId="{B5DD7638-0EC9-4EBD-88E8-6C33305898B4}" srcOrd="5" destOrd="0" parTransId="{FDD7F072-1A3D-46F3-9745-DA40BF589FFE}" sibTransId="{3E072C1D-9A3D-42D0-86A5-7BC2B00D06F8}"/>
    <dgm:cxn modelId="{DF4465BE-C5F8-45CE-A1A5-316EA6B62F6B}" srcId="{4FF80CC8-C69B-4465-8D96-5AA493844CB4}" destId="{7FC59765-336C-49F0-8E27-55B27B14A0E2}" srcOrd="6" destOrd="0" parTransId="{55E8CDD6-0ABC-480B-864D-A9DC3EECA4A4}" sibTransId="{0F21492E-9EDD-4FDE-BB7F-0B5DEEC7EB10}"/>
    <dgm:cxn modelId="{FC62A0CA-50CF-4E06-9AD3-D6CD7E930FE3}" type="presOf" srcId="{8594E194-C495-4F08-B993-3E38F4E447D5}" destId="{91AD4E58-EB16-47C5-9D83-636EC36AF494}" srcOrd="0" destOrd="0" presId="urn:microsoft.com/office/officeart/2018/5/layout/IconCircleLabelList"/>
    <dgm:cxn modelId="{A04071D0-B9C5-49C3-9E9D-8A73DA4FE7CA}" srcId="{4FF80CC8-C69B-4465-8D96-5AA493844CB4}" destId="{449C44ED-34E9-4452-81AD-924C33F2A250}" srcOrd="0" destOrd="0" parTransId="{EEABE339-C916-487F-9761-0B77662EE3EA}" sibTransId="{DC9B7BBD-F634-4FB8-A52B-F86650638D80}"/>
    <dgm:cxn modelId="{D2947ED7-C4A6-4D13-BEA1-2AF0EA15FD8D}" srcId="{4FF80CC8-C69B-4465-8D96-5AA493844CB4}" destId="{D38F01FB-6B0E-4E89-84BD-02C80D2C5AD7}" srcOrd="2" destOrd="0" parTransId="{E1E32370-2D10-4CA9-B943-6084B56CECBE}" sibTransId="{A1B64D26-F669-4051-BA2E-6F51F57CBC23}"/>
    <dgm:cxn modelId="{128392DC-F492-4FA2-B8AB-F30D6C66AD4B}" type="presOf" srcId="{C83FF0AB-0AB9-4A4B-890F-E57CAAA69F11}" destId="{B3B34E1A-3FC7-4B03-A6AA-4242B58675B4}" srcOrd="0" destOrd="0" presId="urn:microsoft.com/office/officeart/2018/5/layout/IconCircleLabelList"/>
    <dgm:cxn modelId="{6E8ABAED-E80A-4C79-99BB-B36BA851F74F}" type="presOf" srcId="{B5DD7638-0EC9-4EBD-88E8-6C33305898B4}" destId="{51A7D4ED-497F-438F-9556-0A7D006F4DF2}" srcOrd="0" destOrd="0" presId="urn:microsoft.com/office/officeart/2018/5/layout/IconCircleLabelList"/>
    <dgm:cxn modelId="{F8B975F4-F209-46B4-8F5C-202F9E7F78F9}" srcId="{4FF80CC8-C69B-4465-8D96-5AA493844CB4}" destId="{754F11F9-802A-4698-B1C7-68F33E6F4483}" srcOrd="7" destOrd="0" parTransId="{4C35A73B-C742-4CC7-959F-199C8C27C8ED}" sibTransId="{39A2ECB9-7D09-488B-B731-DE35D6EA33F6}"/>
    <dgm:cxn modelId="{101E2E79-057B-45E8-B408-385F7C4DC4C5}" type="presParOf" srcId="{E5719E18-AA71-42C1-9F55-01DD3501A837}" destId="{DC149C64-A778-4998-9143-A5CE5CF48435}" srcOrd="0" destOrd="0" presId="urn:microsoft.com/office/officeart/2018/5/layout/IconCircleLabelList"/>
    <dgm:cxn modelId="{D5B1527B-5531-4F91-A330-417D303E81A0}" type="presParOf" srcId="{DC149C64-A778-4998-9143-A5CE5CF48435}" destId="{BDBA038B-DE1F-47F8-9246-63B4091A5F34}" srcOrd="0" destOrd="0" presId="urn:microsoft.com/office/officeart/2018/5/layout/IconCircleLabelList"/>
    <dgm:cxn modelId="{A30F5DE0-7AA1-4CE8-AAD2-A91E85BE914F}" type="presParOf" srcId="{DC149C64-A778-4998-9143-A5CE5CF48435}" destId="{605190DF-3A4F-4468-ACD2-BD93A83C5430}" srcOrd="1" destOrd="0" presId="urn:microsoft.com/office/officeart/2018/5/layout/IconCircleLabelList"/>
    <dgm:cxn modelId="{CFE30BF1-8228-4392-B334-1F2A68FC5365}" type="presParOf" srcId="{DC149C64-A778-4998-9143-A5CE5CF48435}" destId="{4552D07B-1FEC-4332-B5C2-754AE8E8C1E0}" srcOrd="2" destOrd="0" presId="urn:microsoft.com/office/officeart/2018/5/layout/IconCircleLabelList"/>
    <dgm:cxn modelId="{B49C69E5-51CF-455B-A3B1-66B264250DC7}" type="presParOf" srcId="{DC149C64-A778-4998-9143-A5CE5CF48435}" destId="{570FB0DB-2B9B-497D-8D59-C87C27563D5E}" srcOrd="3" destOrd="0" presId="urn:microsoft.com/office/officeart/2018/5/layout/IconCircleLabelList"/>
    <dgm:cxn modelId="{707E4D55-4F4E-48F3-8AEE-A4D80A181377}" type="presParOf" srcId="{E5719E18-AA71-42C1-9F55-01DD3501A837}" destId="{400003ED-97E9-433A-AAEE-EA59E43C6339}" srcOrd="1" destOrd="0" presId="urn:microsoft.com/office/officeart/2018/5/layout/IconCircleLabelList"/>
    <dgm:cxn modelId="{05871861-B2EE-4593-9127-54F105DB3F2B}" type="presParOf" srcId="{E5719E18-AA71-42C1-9F55-01DD3501A837}" destId="{0E515823-C003-4DC1-852A-5B7D68E4DAD7}" srcOrd="2" destOrd="0" presId="urn:microsoft.com/office/officeart/2018/5/layout/IconCircleLabelList"/>
    <dgm:cxn modelId="{2CD15DA6-FEF5-430A-A8FA-29FFC1978745}" type="presParOf" srcId="{0E515823-C003-4DC1-852A-5B7D68E4DAD7}" destId="{829B50AF-C636-4FC8-9A3E-5CE80D94246C}" srcOrd="0" destOrd="0" presId="urn:microsoft.com/office/officeart/2018/5/layout/IconCircleLabelList"/>
    <dgm:cxn modelId="{82010469-F250-47BF-AAA3-839B3526D760}" type="presParOf" srcId="{0E515823-C003-4DC1-852A-5B7D68E4DAD7}" destId="{C49141B8-8BF1-4354-9778-28A19A6773E5}" srcOrd="1" destOrd="0" presId="urn:microsoft.com/office/officeart/2018/5/layout/IconCircleLabelList"/>
    <dgm:cxn modelId="{90FBF0C4-6F19-49B7-9B37-04DDD7837A69}" type="presParOf" srcId="{0E515823-C003-4DC1-852A-5B7D68E4DAD7}" destId="{8C25CE6C-B551-4210-89EB-E644FA3E5AFF}" srcOrd="2" destOrd="0" presId="urn:microsoft.com/office/officeart/2018/5/layout/IconCircleLabelList"/>
    <dgm:cxn modelId="{34D844C4-3CDC-4BC7-B5E4-DFE6D9A3F951}" type="presParOf" srcId="{0E515823-C003-4DC1-852A-5B7D68E4DAD7}" destId="{CE0D7B23-6D1D-48CA-8799-D6AA29AD61C0}" srcOrd="3" destOrd="0" presId="urn:microsoft.com/office/officeart/2018/5/layout/IconCircleLabelList"/>
    <dgm:cxn modelId="{116E7AD0-C1CF-456F-9DC1-DC63E559ACB2}" type="presParOf" srcId="{E5719E18-AA71-42C1-9F55-01DD3501A837}" destId="{5B01C2E4-369E-42D9-9AA6-76EFF0BF8528}" srcOrd="3" destOrd="0" presId="urn:microsoft.com/office/officeart/2018/5/layout/IconCircleLabelList"/>
    <dgm:cxn modelId="{A157DEFE-B586-4E1B-9C50-6236BFC0B010}" type="presParOf" srcId="{E5719E18-AA71-42C1-9F55-01DD3501A837}" destId="{F3EB0190-BDDB-4EFC-BC80-A173DE3CE994}" srcOrd="4" destOrd="0" presId="urn:microsoft.com/office/officeart/2018/5/layout/IconCircleLabelList"/>
    <dgm:cxn modelId="{E2BDC758-01A6-4231-9599-D3333054AD69}" type="presParOf" srcId="{F3EB0190-BDDB-4EFC-BC80-A173DE3CE994}" destId="{25E49A10-25CA-478D-8EDB-9590603A5E8A}" srcOrd="0" destOrd="0" presId="urn:microsoft.com/office/officeart/2018/5/layout/IconCircleLabelList"/>
    <dgm:cxn modelId="{66663282-4ADE-4E82-92C4-036D52D068FD}" type="presParOf" srcId="{F3EB0190-BDDB-4EFC-BC80-A173DE3CE994}" destId="{EEA96BC7-ED9F-4ED9-A944-858250353F21}" srcOrd="1" destOrd="0" presId="urn:microsoft.com/office/officeart/2018/5/layout/IconCircleLabelList"/>
    <dgm:cxn modelId="{618CAA32-97EC-4874-A02B-CD55EC1B49AB}" type="presParOf" srcId="{F3EB0190-BDDB-4EFC-BC80-A173DE3CE994}" destId="{3F3164F2-6922-4462-8781-8E1B147FDA44}" srcOrd="2" destOrd="0" presId="urn:microsoft.com/office/officeart/2018/5/layout/IconCircleLabelList"/>
    <dgm:cxn modelId="{ECE75973-F568-4640-989E-95E6E029C033}" type="presParOf" srcId="{F3EB0190-BDDB-4EFC-BC80-A173DE3CE994}" destId="{3B8FDA6F-6FA5-4847-B0AE-852F8BA47BDB}" srcOrd="3" destOrd="0" presId="urn:microsoft.com/office/officeart/2018/5/layout/IconCircleLabelList"/>
    <dgm:cxn modelId="{7744B181-D35E-4B10-AA5D-7C7131BE020C}" type="presParOf" srcId="{E5719E18-AA71-42C1-9F55-01DD3501A837}" destId="{AD2FFF18-E6A8-4DBA-82AD-A2F89A670F74}" srcOrd="5" destOrd="0" presId="urn:microsoft.com/office/officeart/2018/5/layout/IconCircleLabelList"/>
    <dgm:cxn modelId="{90664944-9919-46EB-8BFA-B1A9BBD60807}" type="presParOf" srcId="{E5719E18-AA71-42C1-9F55-01DD3501A837}" destId="{6DFE4F5E-2C4C-43CF-B1A6-614E7BB52E41}" srcOrd="6" destOrd="0" presId="urn:microsoft.com/office/officeart/2018/5/layout/IconCircleLabelList"/>
    <dgm:cxn modelId="{AB3BD3A2-E478-4241-942E-E604CB4CFBA8}" type="presParOf" srcId="{6DFE4F5E-2C4C-43CF-B1A6-614E7BB52E41}" destId="{6ADA1DB4-E6AE-4C30-A9D0-C9B4E2ABAA43}" srcOrd="0" destOrd="0" presId="urn:microsoft.com/office/officeart/2018/5/layout/IconCircleLabelList"/>
    <dgm:cxn modelId="{B7EBD4AD-CB19-4324-8F68-F8BDE9FD29D2}" type="presParOf" srcId="{6DFE4F5E-2C4C-43CF-B1A6-614E7BB52E41}" destId="{0CEE4547-BB60-4BA3-9546-3B84A5D8F07B}" srcOrd="1" destOrd="0" presId="urn:microsoft.com/office/officeart/2018/5/layout/IconCircleLabelList"/>
    <dgm:cxn modelId="{8A58C23A-235D-406B-B2E9-C01C4BD4196C}" type="presParOf" srcId="{6DFE4F5E-2C4C-43CF-B1A6-614E7BB52E41}" destId="{EBA635DF-F910-4FCD-9520-E32D67E2C75B}" srcOrd="2" destOrd="0" presId="urn:microsoft.com/office/officeart/2018/5/layout/IconCircleLabelList"/>
    <dgm:cxn modelId="{51127325-63DC-4D1E-AE97-B95782CF4FB2}" type="presParOf" srcId="{6DFE4F5E-2C4C-43CF-B1A6-614E7BB52E41}" destId="{B3B34E1A-3FC7-4B03-A6AA-4242B58675B4}" srcOrd="3" destOrd="0" presId="urn:microsoft.com/office/officeart/2018/5/layout/IconCircleLabelList"/>
    <dgm:cxn modelId="{F8B58793-A0A3-45E9-89FA-77DABB1A73B9}" type="presParOf" srcId="{E5719E18-AA71-42C1-9F55-01DD3501A837}" destId="{EB0EA07D-5614-4A3E-B8F7-71E1CB2B2FD7}" srcOrd="7" destOrd="0" presId="urn:microsoft.com/office/officeart/2018/5/layout/IconCircleLabelList"/>
    <dgm:cxn modelId="{083D6696-6593-441A-BFCD-7B448C60163B}" type="presParOf" srcId="{E5719E18-AA71-42C1-9F55-01DD3501A837}" destId="{C80E29C5-CCDD-4276-AE41-DB6DBE87416F}" srcOrd="8" destOrd="0" presId="urn:microsoft.com/office/officeart/2018/5/layout/IconCircleLabelList"/>
    <dgm:cxn modelId="{B192DECF-77F8-4BDA-9869-5BC9F0605983}" type="presParOf" srcId="{C80E29C5-CCDD-4276-AE41-DB6DBE87416F}" destId="{2565D169-FCD1-4CCF-8A45-D1F4820021E2}" srcOrd="0" destOrd="0" presId="urn:microsoft.com/office/officeart/2018/5/layout/IconCircleLabelList"/>
    <dgm:cxn modelId="{C59B2335-EAC6-44C1-BE19-93EE220D0A0F}" type="presParOf" srcId="{C80E29C5-CCDD-4276-AE41-DB6DBE87416F}" destId="{A807FB89-40F1-4601-8A5D-4CEF5A644002}" srcOrd="1" destOrd="0" presId="urn:microsoft.com/office/officeart/2018/5/layout/IconCircleLabelList"/>
    <dgm:cxn modelId="{088DB448-86DB-49B9-9FC7-CE8717F1FBE4}" type="presParOf" srcId="{C80E29C5-CCDD-4276-AE41-DB6DBE87416F}" destId="{52A25E74-AFDF-42D1-B271-B063DE539B5D}" srcOrd="2" destOrd="0" presId="urn:microsoft.com/office/officeart/2018/5/layout/IconCircleLabelList"/>
    <dgm:cxn modelId="{BD52D2E6-71CF-40DF-A360-1FE4116F6A1F}" type="presParOf" srcId="{C80E29C5-CCDD-4276-AE41-DB6DBE87416F}" destId="{91AD4E58-EB16-47C5-9D83-636EC36AF494}" srcOrd="3" destOrd="0" presId="urn:microsoft.com/office/officeart/2018/5/layout/IconCircleLabelList"/>
    <dgm:cxn modelId="{0DFDA4DE-54B4-49D0-839E-82A074D57E7B}" type="presParOf" srcId="{E5719E18-AA71-42C1-9F55-01DD3501A837}" destId="{636837C2-5E6A-4208-B0D4-9F0DCD6321A1}" srcOrd="9" destOrd="0" presId="urn:microsoft.com/office/officeart/2018/5/layout/IconCircleLabelList"/>
    <dgm:cxn modelId="{5DCD4924-F792-417C-B6FB-FEC265262204}" type="presParOf" srcId="{E5719E18-AA71-42C1-9F55-01DD3501A837}" destId="{52D2B05A-CC76-4042-AED5-2912880954DF}" srcOrd="10" destOrd="0" presId="urn:microsoft.com/office/officeart/2018/5/layout/IconCircleLabelList"/>
    <dgm:cxn modelId="{C4E4E8CA-DAF2-43BE-AA1C-7DC2474A5264}" type="presParOf" srcId="{52D2B05A-CC76-4042-AED5-2912880954DF}" destId="{49FFA134-A1EB-4D3C-9250-7051F001EB9F}" srcOrd="0" destOrd="0" presId="urn:microsoft.com/office/officeart/2018/5/layout/IconCircleLabelList"/>
    <dgm:cxn modelId="{F0711E67-2FD6-4936-AE0F-30D0961B0B1C}" type="presParOf" srcId="{52D2B05A-CC76-4042-AED5-2912880954DF}" destId="{0783D5BE-9E52-404C-AB64-304C86AF9665}" srcOrd="1" destOrd="0" presId="urn:microsoft.com/office/officeart/2018/5/layout/IconCircleLabelList"/>
    <dgm:cxn modelId="{6F8DC59E-AD0A-43B7-9BF6-B69A9E8D534E}" type="presParOf" srcId="{52D2B05A-CC76-4042-AED5-2912880954DF}" destId="{ADC908E1-A889-4DE1-B89F-692D5A7F907D}" srcOrd="2" destOrd="0" presId="urn:microsoft.com/office/officeart/2018/5/layout/IconCircleLabelList"/>
    <dgm:cxn modelId="{F5CCF870-4C36-4DA8-AF54-8D5AFC70C62F}" type="presParOf" srcId="{52D2B05A-CC76-4042-AED5-2912880954DF}" destId="{51A7D4ED-497F-438F-9556-0A7D006F4DF2}" srcOrd="3" destOrd="0" presId="urn:microsoft.com/office/officeart/2018/5/layout/IconCircleLabelList"/>
    <dgm:cxn modelId="{E8A0A7A7-48CD-4ACE-A5D1-1C25F0C25B88}" type="presParOf" srcId="{E5719E18-AA71-42C1-9F55-01DD3501A837}" destId="{4CF5E77A-E9F9-4920-91EF-0A9F2941F84C}" srcOrd="11" destOrd="0" presId="urn:microsoft.com/office/officeart/2018/5/layout/IconCircleLabelList"/>
    <dgm:cxn modelId="{240359B6-E24B-482B-9ED3-8EFA0D5946F1}" type="presParOf" srcId="{E5719E18-AA71-42C1-9F55-01DD3501A837}" destId="{B373520A-BCD4-45B8-A577-1DEF6935BB9A}" srcOrd="12" destOrd="0" presId="urn:microsoft.com/office/officeart/2018/5/layout/IconCircleLabelList"/>
    <dgm:cxn modelId="{6E5DE58A-5E76-4A2B-BF68-43801A27863B}" type="presParOf" srcId="{B373520A-BCD4-45B8-A577-1DEF6935BB9A}" destId="{B78A64B2-3CBE-438D-AA34-C6CF2178FB7F}" srcOrd="0" destOrd="0" presId="urn:microsoft.com/office/officeart/2018/5/layout/IconCircleLabelList"/>
    <dgm:cxn modelId="{D9EB6B9D-DD05-4D4F-AD9B-E88AC2D0304F}" type="presParOf" srcId="{B373520A-BCD4-45B8-A577-1DEF6935BB9A}" destId="{518AEAAF-7DCC-4866-B5BE-305885742E52}" srcOrd="1" destOrd="0" presId="urn:microsoft.com/office/officeart/2018/5/layout/IconCircleLabelList"/>
    <dgm:cxn modelId="{5D9C2C10-33C5-45CF-B57C-AD3F29E4B3FB}" type="presParOf" srcId="{B373520A-BCD4-45B8-A577-1DEF6935BB9A}" destId="{2EA82A23-5B14-4F39-B938-1E9FDD6703BC}" srcOrd="2" destOrd="0" presId="urn:microsoft.com/office/officeart/2018/5/layout/IconCircleLabelList"/>
    <dgm:cxn modelId="{BDDADE7E-BF3F-493F-A3D0-E0EB57377B6E}" type="presParOf" srcId="{B373520A-BCD4-45B8-A577-1DEF6935BB9A}" destId="{6F10EA87-4F9E-4B08-8B26-9D70CF4B4D5C}" srcOrd="3" destOrd="0" presId="urn:microsoft.com/office/officeart/2018/5/layout/IconCircleLabelList"/>
    <dgm:cxn modelId="{D57E12AF-BA1A-4D54-BA79-611282589E70}" type="presParOf" srcId="{E5719E18-AA71-42C1-9F55-01DD3501A837}" destId="{2239C4C4-7283-4683-BCED-67BBC21B7487}" srcOrd="13" destOrd="0" presId="urn:microsoft.com/office/officeart/2018/5/layout/IconCircleLabelList"/>
    <dgm:cxn modelId="{AF7CF12A-3562-4AF4-AE7F-63DBE590779B}" type="presParOf" srcId="{E5719E18-AA71-42C1-9F55-01DD3501A837}" destId="{FC5F9AA8-7E14-4A35-8C48-DA353FBAFA44}" srcOrd="14" destOrd="0" presId="urn:microsoft.com/office/officeart/2018/5/layout/IconCircleLabelList"/>
    <dgm:cxn modelId="{EDE25C92-8B4A-4518-BEA3-2D16D8FD6775}" type="presParOf" srcId="{FC5F9AA8-7E14-4A35-8C48-DA353FBAFA44}" destId="{1ABFF3EB-C436-4F2C-BF95-AA12B34D33D2}" srcOrd="0" destOrd="0" presId="urn:microsoft.com/office/officeart/2018/5/layout/IconCircleLabelList"/>
    <dgm:cxn modelId="{956B77C4-D7B1-40A1-8F9D-F1F844A924D6}" type="presParOf" srcId="{FC5F9AA8-7E14-4A35-8C48-DA353FBAFA44}" destId="{C5545D9E-575E-4D11-AFA6-75059F93B3C8}" srcOrd="1" destOrd="0" presId="urn:microsoft.com/office/officeart/2018/5/layout/IconCircleLabelList"/>
    <dgm:cxn modelId="{3EC42FCD-F078-464A-97A9-D05BAA3BEFF5}" type="presParOf" srcId="{FC5F9AA8-7E14-4A35-8C48-DA353FBAFA44}" destId="{3B913F92-F345-410C-AD21-BC6748238F80}" srcOrd="2" destOrd="0" presId="urn:microsoft.com/office/officeart/2018/5/layout/IconCircleLabelList"/>
    <dgm:cxn modelId="{60B30A04-992E-4F65-BACC-E231B2CC0C0D}" type="presParOf" srcId="{FC5F9AA8-7E14-4A35-8C48-DA353FBAFA44}" destId="{C7650275-0989-4BA6-8DF2-A7A432D042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5494E-1690-46B4-B986-390C5C7551AA}">
      <dsp:nvSpPr>
        <dsp:cNvPr id="0" name=""/>
        <dsp:cNvSpPr/>
      </dsp:nvSpPr>
      <dsp:spPr>
        <a:xfrm>
          <a:off x="1283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22A4A-98D1-4548-98A1-A8719D36DC33}">
      <dsp:nvSpPr>
        <dsp:cNvPr id="0" name=""/>
        <dsp:cNvSpPr/>
      </dsp:nvSpPr>
      <dsp:spPr>
        <a:xfrm>
          <a:off x="501904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Many companies have begun to offer Unlimited PTO (Netflix, General Electric, Grub Hub)</a:t>
          </a:r>
        </a:p>
      </dsp:txBody>
      <dsp:txXfrm>
        <a:off x="585701" y="1069830"/>
        <a:ext cx="4337991" cy="2693452"/>
      </dsp:txXfrm>
    </dsp:sp>
    <dsp:sp modelId="{5F7200F7-B826-49D6-A6A6-542387583103}">
      <dsp:nvSpPr>
        <dsp:cNvPr id="0" name=""/>
        <dsp:cNvSpPr/>
      </dsp:nvSpPr>
      <dsp:spPr>
        <a:xfrm>
          <a:off x="5508110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7002D-F19E-4A2C-9C13-645D6C2564A3}">
      <dsp:nvSpPr>
        <dsp:cNvPr id="0" name=""/>
        <dsp:cNvSpPr/>
      </dsp:nvSpPr>
      <dsp:spPr>
        <a:xfrm>
          <a:off x="6008730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Applauded and criticized throughout private and non-profit sectors</a:t>
          </a:r>
        </a:p>
      </dsp:txBody>
      <dsp:txXfrm>
        <a:off x="6092527" y="1069830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A7F31-C2CD-4C7D-BE9C-09A5EB7D3B41}">
      <dsp:nvSpPr>
        <dsp:cNvPr id="0" name=""/>
        <dsp:cNvSpPr/>
      </dsp:nvSpPr>
      <dsp:spPr>
        <a:xfrm>
          <a:off x="0" y="489"/>
          <a:ext cx="7443216" cy="673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1E4D4-9BAA-454E-8CD3-58F434432DE1}">
      <dsp:nvSpPr>
        <dsp:cNvPr id="0" name=""/>
        <dsp:cNvSpPr/>
      </dsp:nvSpPr>
      <dsp:spPr>
        <a:xfrm>
          <a:off x="203752" y="152040"/>
          <a:ext cx="370458" cy="3704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7B3DC-1948-4688-92DC-E9082A6B6FEC}">
      <dsp:nvSpPr>
        <dsp:cNvPr id="0" name=""/>
        <dsp:cNvSpPr/>
      </dsp:nvSpPr>
      <dsp:spPr>
        <a:xfrm>
          <a:off x="777963" y="489"/>
          <a:ext cx="6665252" cy="67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5" tIns="71285" rIns="71285" bIns="712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Increased worker retention and recruitment</a:t>
          </a:r>
        </a:p>
      </dsp:txBody>
      <dsp:txXfrm>
        <a:off x="777963" y="489"/>
        <a:ext cx="6665252" cy="673561"/>
      </dsp:txXfrm>
    </dsp:sp>
    <dsp:sp modelId="{7A11452B-757E-473A-ACE3-5F15BB9C4628}">
      <dsp:nvSpPr>
        <dsp:cNvPr id="0" name=""/>
        <dsp:cNvSpPr/>
      </dsp:nvSpPr>
      <dsp:spPr>
        <a:xfrm>
          <a:off x="0" y="842441"/>
          <a:ext cx="7443216" cy="673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2576-4053-4273-88FF-A7C8A195B331}">
      <dsp:nvSpPr>
        <dsp:cNvPr id="0" name=""/>
        <dsp:cNvSpPr/>
      </dsp:nvSpPr>
      <dsp:spPr>
        <a:xfrm>
          <a:off x="203752" y="993992"/>
          <a:ext cx="370458" cy="3704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E1207-7978-4D84-B0F0-8A33EBEC4947}">
      <dsp:nvSpPr>
        <dsp:cNvPr id="0" name=""/>
        <dsp:cNvSpPr/>
      </dsp:nvSpPr>
      <dsp:spPr>
        <a:xfrm>
          <a:off x="777963" y="842441"/>
          <a:ext cx="6665252" cy="67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5" tIns="71285" rIns="71285" bIns="712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Reduction in vacation time payout</a:t>
          </a:r>
        </a:p>
      </dsp:txBody>
      <dsp:txXfrm>
        <a:off x="777963" y="842441"/>
        <a:ext cx="6665252" cy="673561"/>
      </dsp:txXfrm>
    </dsp:sp>
    <dsp:sp modelId="{1EB29727-740C-4C39-A659-D3CE1DD25DC1}">
      <dsp:nvSpPr>
        <dsp:cNvPr id="0" name=""/>
        <dsp:cNvSpPr/>
      </dsp:nvSpPr>
      <dsp:spPr>
        <a:xfrm>
          <a:off x="0" y="1684393"/>
          <a:ext cx="7443216" cy="673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80C77-C4DB-4F94-BBE0-A63D5F13254C}">
      <dsp:nvSpPr>
        <dsp:cNvPr id="0" name=""/>
        <dsp:cNvSpPr/>
      </dsp:nvSpPr>
      <dsp:spPr>
        <a:xfrm>
          <a:off x="203752" y="1835945"/>
          <a:ext cx="370458" cy="3704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E25A7-08DA-40C7-93A6-289F2B27BFED}">
      <dsp:nvSpPr>
        <dsp:cNvPr id="0" name=""/>
        <dsp:cNvSpPr/>
      </dsp:nvSpPr>
      <dsp:spPr>
        <a:xfrm>
          <a:off x="777963" y="1684393"/>
          <a:ext cx="6665252" cy="67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5" tIns="71285" rIns="71285" bIns="712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Improved work-life balance</a:t>
          </a:r>
        </a:p>
      </dsp:txBody>
      <dsp:txXfrm>
        <a:off x="777963" y="1684393"/>
        <a:ext cx="6665252" cy="673561"/>
      </dsp:txXfrm>
    </dsp:sp>
    <dsp:sp modelId="{6B8D19C6-5F9D-4A1F-B6CC-8AC36B7DD67B}">
      <dsp:nvSpPr>
        <dsp:cNvPr id="0" name=""/>
        <dsp:cNvSpPr/>
      </dsp:nvSpPr>
      <dsp:spPr>
        <a:xfrm>
          <a:off x="0" y="2526346"/>
          <a:ext cx="7443216" cy="673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50D46-99FF-4045-A400-FB3714137850}">
      <dsp:nvSpPr>
        <dsp:cNvPr id="0" name=""/>
        <dsp:cNvSpPr/>
      </dsp:nvSpPr>
      <dsp:spPr>
        <a:xfrm>
          <a:off x="203752" y="2677897"/>
          <a:ext cx="370458" cy="3704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ADBEB-635B-4D74-BF74-C978247CD7C1}">
      <dsp:nvSpPr>
        <dsp:cNvPr id="0" name=""/>
        <dsp:cNvSpPr/>
      </dsp:nvSpPr>
      <dsp:spPr>
        <a:xfrm>
          <a:off x="777963" y="2526346"/>
          <a:ext cx="6665252" cy="67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5" tIns="71285" rIns="71285" bIns="712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Improved corporate culture</a:t>
          </a:r>
        </a:p>
      </dsp:txBody>
      <dsp:txXfrm>
        <a:off x="777963" y="2526346"/>
        <a:ext cx="6665252" cy="673561"/>
      </dsp:txXfrm>
    </dsp:sp>
    <dsp:sp modelId="{143F9D17-CD6D-4B66-875C-02B2DB9059A7}">
      <dsp:nvSpPr>
        <dsp:cNvPr id="0" name=""/>
        <dsp:cNvSpPr/>
      </dsp:nvSpPr>
      <dsp:spPr>
        <a:xfrm>
          <a:off x="0" y="3368298"/>
          <a:ext cx="7443216" cy="673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0EAF8-EF0F-431F-B303-6476CDB6071E}">
      <dsp:nvSpPr>
        <dsp:cNvPr id="0" name=""/>
        <dsp:cNvSpPr/>
      </dsp:nvSpPr>
      <dsp:spPr>
        <a:xfrm>
          <a:off x="203752" y="3519849"/>
          <a:ext cx="370458" cy="3704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8CB37-DA2C-486A-9FEC-36ECEFC18234}">
      <dsp:nvSpPr>
        <dsp:cNvPr id="0" name=""/>
        <dsp:cNvSpPr/>
      </dsp:nvSpPr>
      <dsp:spPr>
        <a:xfrm>
          <a:off x="777963" y="3368298"/>
          <a:ext cx="6665252" cy="67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5" tIns="71285" rIns="71285" bIns="712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Healthier employees</a:t>
          </a:r>
        </a:p>
      </dsp:txBody>
      <dsp:txXfrm>
        <a:off x="777963" y="3368298"/>
        <a:ext cx="6665252" cy="673561"/>
      </dsp:txXfrm>
    </dsp:sp>
    <dsp:sp modelId="{FB8541F9-EC4F-4A26-8806-939F37A1C912}">
      <dsp:nvSpPr>
        <dsp:cNvPr id="0" name=""/>
        <dsp:cNvSpPr/>
      </dsp:nvSpPr>
      <dsp:spPr>
        <a:xfrm>
          <a:off x="0" y="4210250"/>
          <a:ext cx="7443216" cy="673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A5B85-23C0-463E-8DEF-0029E9008326}">
      <dsp:nvSpPr>
        <dsp:cNvPr id="0" name=""/>
        <dsp:cNvSpPr/>
      </dsp:nvSpPr>
      <dsp:spPr>
        <a:xfrm>
          <a:off x="203752" y="4361802"/>
          <a:ext cx="370458" cy="3704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9A570-F7CA-4023-ADB5-BCDE54437CCB}">
      <dsp:nvSpPr>
        <dsp:cNvPr id="0" name=""/>
        <dsp:cNvSpPr/>
      </dsp:nvSpPr>
      <dsp:spPr>
        <a:xfrm>
          <a:off x="777963" y="4210250"/>
          <a:ext cx="6665252" cy="67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5" tIns="71285" rIns="71285" bIns="712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Increased in productivity</a:t>
          </a:r>
        </a:p>
      </dsp:txBody>
      <dsp:txXfrm>
        <a:off x="777963" y="4210250"/>
        <a:ext cx="6665252" cy="673561"/>
      </dsp:txXfrm>
    </dsp:sp>
    <dsp:sp modelId="{5664E2AB-BA43-4548-B9E2-F1C887B0D259}">
      <dsp:nvSpPr>
        <dsp:cNvPr id="0" name=""/>
        <dsp:cNvSpPr/>
      </dsp:nvSpPr>
      <dsp:spPr>
        <a:xfrm>
          <a:off x="0" y="5052202"/>
          <a:ext cx="7443216" cy="673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A1B4B-592D-4CEA-98A2-BBC2CE9BC788}">
      <dsp:nvSpPr>
        <dsp:cNvPr id="0" name=""/>
        <dsp:cNvSpPr/>
      </dsp:nvSpPr>
      <dsp:spPr>
        <a:xfrm>
          <a:off x="203752" y="5203754"/>
          <a:ext cx="370458" cy="37045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9B324-2DFE-4441-B9A2-6DF998E257F0}">
      <dsp:nvSpPr>
        <dsp:cNvPr id="0" name=""/>
        <dsp:cNvSpPr/>
      </dsp:nvSpPr>
      <dsp:spPr>
        <a:xfrm>
          <a:off x="777963" y="5052202"/>
          <a:ext cx="6665252" cy="673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5" tIns="71285" rIns="71285" bIns="712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Improved creativity and innovation</a:t>
          </a:r>
        </a:p>
      </dsp:txBody>
      <dsp:txXfrm>
        <a:off x="777963" y="5052202"/>
        <a:ext cx="6665252" cy="673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D986B-EB68-47EB-A9D2-924D950EEC54}">
      <dsp:nvSpPr>
        <dsp:cNvPr id="0" name=""/>
        <dsp:cNvSpPr/>
      </dsp:nvSpPr>
      <dsp:spPr>
        <a:xfrm>
          <a:off x="0" y="501"/>
          <a:ext cx="7443216" cy="6901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64A47-0522-4007-9E84-3DB26DF21A2A}">
      <dsp:nvSpPr>
        <dsp:cNvPr id="0" name=""/>
        <dsp:cNvSpPr/>
      </dsp:nvSpPr>
      <dsp:spPr>
        <a:xfrm>
          <a:off x="208758" y="155775"/>
          <a:ext cx="379560" cy="379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23BA6-7855-4BAE-8578-031E72EA6F97}">
      <dsp:nvSpPr>
        <dsp:cNvPr id="0" name=""/>
        <dsp:cNvSpPr/>
      </dsp:nvSpPr>
      <dsp:spPr>
        <a:xfrm>
          <a:off x="797076" y="501"/>
          <a:ext cx="6646139" cy="6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37" tIns="73037" rIns="73037" bIns="730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Employees either over or underutilize benefits</a:t>
          </a:r>
        </a:p>
      </dsp:txBody>
      <dsp:txXfrm>
        <a:off x="797076" y="501"/>
        <a:ext cx="6646139" cy="690109"/>
      </dsp:txXfrm>
    </dsp:sp>
    <dsp:sp modelId="{EBB606C3-A3B1-49B4-AE5C-65337E0E0112}">
      <dsp:nvSpPr>
        <dsp:cNvPr id="0" name=""/>
        <dsp:cNvSpPr/>
      </dsp:nvSpPr>
      <dsp:spPr>
        <a:xfrm>
          <a:off x="0" y="863137"/>
          <a:ext cx="7443216" cy="6901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53383-3971-4176-BAA1-8241EB812589}">
      <dsp:nvSpPr>
        <dsp:cNvPr id="0" name=""/>
        <dsp:cNvSpPr/>
      </dsp:nvSpPr>
      <dsp:spPr>
        <a:xfrm>
          <a:off x="208758" y="1018412"/>
          <a:ext cx="379560" cy="379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41FC5-A524-4542-A016-E03883735F08}">
      <dsp:nvSpPr>
        <dsp:cNvPr id="0" name=""/>
        <dsp:cNvSpPr/>
      </dsp:nvSpPr>
      <dsp:spPr>
        <a:xfrm>
          <a:off x="797076" y="863137"/>
          <a:ext cx="6646139" cy="6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37" tIns="73037" rIns="73037" bIns="730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Increase workforce</a:t>
          </a:r>
        </a:p>
      </dsp:txBody>
      <dsp:txXfrm>
        <a:off x="797076" y="863137"/>
        <a:ext cx="6646139" cy="690109"/>
      </dsp:txXfrm>
    </dsp:sp>
    <dsp:sp modelId="{79B90517-02B0-4E0F-B6B8-74FC47A07C1F}">
      <dsp:nvSpPr>
        <dsp:cNvPr id="0" name=""/>
        <dsp:cNvSpPr/>
      </dsp:nvSpPr>
      <dsp:spPr>
        <a:xfrm>
          <a:off x="0" y="1725774"/>
          <a:ext cx="7443216" cy="6901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CD0CE-3E8E-4136-8D00-76FBAE3E7DAA}">
      <dsp:nvSpPr>
        <dsp:cNvPr id="0" name=""/>
        <dsp:cNvSpPr/>
      </dsp:nvSpPr>
      <dsp:spPr>
        <a:xfrm>
          <a:off x="208758" y="1881048"/>
          <a:ext cx="379560" cy="379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13C46-5CBE-4613-94FF-8AF682DC5E04}">
      <dsp:nvSpPr>
        <dsp:cNvPr id="0" name=""/>
        <dsp:cNvSpPr/>
      </dsp:nvSpPr>
      <dsp:spPr>
        <a:xfrm>
          <a:off x="797076" y="1725774"/>
          <a:ext cx="6646139" cy="6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37" tIns="73037" rIns="73037" bIns="730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Weaken corporate culture</a:t>
          </a:r>
        </a:p>
      </dsp:txBody>
      <dsp:txXfrm>
        <a:off x="797076" y="1725774"/>
        <a:ext cx="6646139" cy="690109"/>
      </dsp:txXfrm>
    </dsp:sp>
    <dsp:sp modelId="{EED7E169-0845-4C19-8632-C2CB606058F3}">
      <dsp:nvSpPr>
        <dsp:cNvPr id="0" name=""/>
        <dsp:cNvSpPr/>
      </dsp:nvSpPr>
      <dsp:spPr>
        <a:xfrm>
          <a:off x="0" y="2588410"/>
          <a:ext cx="7443216" cy="6901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B04F0-29E6-40B4-A897-554F87603DCF}">
      <dsp:nvSpPr>
        <dsp:cNvPr id="0" name=""/>
        <dsp:cNvSpPr/>
      </dsp:nvSpPr>
      <dsp:spPr>
        <a:xfrm>
          <a:off x="208758" y="2743685"/>
          <a:ext cx="379560" cy="379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06D19-55D6-43BD-90D1-B6070B329884}">
      <dsp:nvSpPr>
        <dsp:cNvPr id="0" name=""/>
        <dsp:cNvSpPr/>
      </dsp:nvSpPr>
      <dsp:spPr>
        <a:xfrm>
          <a:off x="797076" y="2588410"/>
          <a:ext cx="6646139" cy="6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37" tIns="73037" rIns="73037" bIns="730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Decrease in productivity</a:t>
          </a:r>
        </a:p>
      </dsp:txBody>
      <dsp:txXfrm>
        <a:off x="797076" y="2588410"/>
        <a:ext cx="6646139" cy="690109"/>
      </dsp:txXfrm>
    </dsp:sp>
    <dsp:sp modelId="{FDB68B7C-EF6B-42FD-BA19-5800F520FD30}">
      <dsp:nvSpPr>
        <dsp:cNvPr id="0" name=""/>
        <dsp:cNvSpPr/>
      </dsp:nvSpPr>
      <dsp:spPr>
        <a:xfrm>
          <a:off x="0" y="3451047"/>
          <a:ext cx="7443216" cy="6901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D1B66-CA16-49BE-8E9E-6389D0701EE0}">
      <dsp:nvSpPr>
        <dsp:cNvPr id="0" name=""/>
        <dsp:cNvSpPr/>
      </dsp:nvSpPr>
      <dsp:spPr>
        <a:xfrm>
          <a:off x="208758" y="3606321"/>
          <a:ext cx="379560" cy="3795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EB17A-3969-4EF8-B6DB-DF18033E3EB7}">
      <dsp:nvSpPr>
        <dsp:cNvPr id="0" name=""/>
        <dsp:cNvSpPr/>
      </dsp:nvSpPr>
      <dsp:spPr>
        <a:xfrm>
          <a:off x="797076" y="3451047"/>
          <a:ext cx="6646139" cy="6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37" tIns="73037" rIns="73037" bIns="730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Lack of accountability and stability</a:t>
          </a:r>
        </a:p>
      </dsp:txBody>
      <dsp:txXfrm>
        <a:off x="797076" y="3451047"/>
        <a:ext cx="6646139" cy="690109"/>
      </dsp:txXfrm>
    </dsp:sp>
    <dsp:sp modelId="{F30EB864-EDFF-4A05-A05D-062A0D99CE91}">
      <dsp:nvSpPr>
        <dsp:cNvPr id="0" name=""/>
        <dsp:cNvSpPr/>
      </dsp:nvSpPr>
      <dsp:spPr>
        <a:xfrm>
          <a:off x="0" y="4313683"/>
          <a:ext cx="7443216" cy="6901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540F6-77CF-47B1-BEF4-287DA5716DEC}">
      <dsp:nvSpPr>
        <dsp:cNvPr id="0" name=""/>
        <dsp:cNvSpPr/>
      </dsp:nvSpPr>
      <dsp:spPr>
        <a:xfrm>
          <a:off x="208758" y="4468958"/>
          <a:ext cx="379560" cy="3795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225EB-654D-4302-9ABA-C8E8E854BF74}">
      <dsp:nvSpPr>
        <dsp:cNvPr id="0" name=""/>
        <dsp:cNvSpPr/>
      </dsp:nvSpPr>
      <dsp:spPr>
        <a:xfrm>
          <a:off x="797076" y="4313683"/>
          <a:ext cx="6646139" cy="6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37" tIns="73037" rIns="73037" bIns="730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Unclear expectations</a:t>
          </a:r>
        </a:p>
      </dsp:txBody>
      <dsp:txXfrm>
        <a:off x="797076" y="4313683"/>
        <a:ext cx="6646139" cy="690109"/>
      </dsp:txXfrm>
    </dsp:sp>
    <dsp:sp modelId="{5B4AACF5-2B34-4E00-80AC-0E1D792FA05B}">
      <dsp:nvSpPr>
        <dsp:cNvPr id="0" name=""/>
        <dsp:cNvSpPr/>
      </dsp:nvSpPr>
      <dsp:spPr>
        <a:xfrm>
          <a:off x="0" y="5176320"/>
          <a:ext cx="7443216" cy="6901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33DC6-B3EF-448C-834A-CA2C96031BD1}">
      <dsp:nvSpPr>
        <dsp:cNvPr id="0" name=""/>
        <dsp:cNvSpPr/>
      </dsp:nvSpPr>
      <dsp:spPr>
        <a:xfrm>
          <a:off x="208758" y="5331595"/>
          <a:ext cx="379560" cy="3795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54605-EB38-41AB-BD26-D35C66182499}">
      <dsp:nvSpPr>
        <dsp:cNvPr id="0" name=""/>
        <dsp:cNvSpPr/>
      </dsp:nvSpPr>
      <dsp:spPr>
        <a:xfrm>
          <a:off x="797076" y="5176320"/>
          <a:ext cx="6646139" cy="69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37" tIns="73037" rIns="73037" bIns="7303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Overlapping vacation days</a:t>
          </a:r>
        </a:p>
      </dsp:txBody>
      <dsp:txXfrm>
        <a:off x="797076" y="5176320"/>
        <a:ext cx="6646139" cy="690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1B9BE-F39D-4B1A-A9A1-509A9283D36E}">
      <dsp:nvSpPr>
        <dsp:cNvPr id="0" name=""/>
        <dsp:cNvSpPr/>
      </dsp:nvSpPr>
      <dsp:spPr>
        <a:xfrm>
          <a:off x="0" y="0"/>
          <a:ext cx="3283267" cy="45849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Offer Unlimited PTO</a:t>
          </a:r>
        </a:p>
      </dsp:txBody>
      <dsp:txXfrm>
        <a:off x="0" y="1742279"/>
        <a:ext cx="3283267" cy="2750967"/>
      </dsp:txXfrm>
    </dsp:sp>
    <dsp:sp modelId="{C2D6BAE4-BFB7-4679-B6C7-5420ECCBD46D}">
      <dsp:nvSpPr>
        <dsp:cNvPr id="0" name=""/>
        <dsp:cNvSpPr/>
      </dsp:nvSpPr>
      <dsp:spPr>
        <a:xfrm>
          <a:off x="953891" y="458494"/>
          <a:ext cx="1375483" cy="1375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238" tIns="12700" rIns="1072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55326" y="659929"/>
        <a:ext cx="972613" cy="972613"/>
      </dsp:txXfrm>
    </dsp:sp>
    <dsp:sp modelId="{C35F39E1-5B31-4E3C-96AA-E1E6C6DEFCAF}">
      <dsp:nvSpPr>
        <dsp:cNvPr id="0" name=""/>
        <dsp:cNvSpPr/>
      </dsp:nvSpPr>
      <dsp:spPr>
        <a:xfrm>
          <a:off x="0" y="4584874"/>
          <a:ext cx="3283267" cy="72"/>
        </a:xfrm>
        <a:prstGeom prst="rect">
          <a:avLst/>
        </a:prstGeom>
        <a:solidFill>
          <a:schemeClr val="accent2">
            <a:hueOff val="-298988"/>
            <a:satOff val="-84"/>
            <a:lumOff val="1412"/>
            <a:alphaOff val="0"/>
          </a:schemeClr>
        </a:solidFill>
        <a:ln w="12700" cap="flat" cmpd="sng" algn="ctr">
          <a:solidFill>
            <a:schemeClr val="accent2">
              <a:hueOff val="-298988"/>
              <a:satOff val="-8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D0A45-34AD-4388-A765-9C4AAE7D4DA6}">
      <dsp:nvSpPr>
        <dsp:cNvPr id="0" name=""/>
        <dsp:cNvSpPr/>
      </dsp:nvSpPr>
      <dsp:spPr>
        <a:xfrm>
          <a:off x="3611594" y="0"/>
          <a:ext cx="3283267" cy="4584946"/>
        </a:xfrm>
        <a:prstGeom prst="rect">
          <a:avLst/>
        </a:prstGeom>
        <a:solidFill>
          <a:schemeClr val="accent2">
            <a:tint val="40000"/>
            <a:alpha val="90000"/>
            <a:hueOff val="-1024807"/>
            <a:satOff val="4162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24807"/>
              <a:satOff val="4162"/>
              <a:lumOff val="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Expand Guaranteed PTO</a:t>
          </a:r>
        </a:p>
      </dsp:txBody>
      <dsp:txXfrm>
        <a:off x="3611594" y="1742279"/>
        <a:ext cx="3283267" cy="2750967"/>
      </dsp:txXfrm>
    </dsp:sp>
    <dsp:sp modelId="{E6A3BD29-CA80-44DF-B374-877174762D59}">
      <dsp:nvSpPr>
        <dsp:cNvPr id="0" name=""/>
        <dsp:cNvSpPr/>
      </dsp:nvSpPr>
      <dsp:spPr>
        <a:xfrm>
          <a:off x="4565486" y="458494"/>
          <a:ext cx="1375483" cy="1375483"/>
        </a:xfrm>
        <a:prstGeom prst="ellipse">
          <a:avLst/>
        </a:prstGeom>
        <a:solidFill>
          <a:schemeClr val="accent2">
            <a:hueOff val="-597976"/>
            <a:satOff val="-167"/>
            <a:lumOff val="2823"/>
            <a:alphaOff val="0"/>
          </a:schemeClr>
        </a:solidFill>
        <a:ln w="12700" cap="flat" cmpd="sng" algn="ctr">
          <a:solidFill>
            <a:schemeClr val="accent2">
              <a:hueOff val="-597976"/>
              <a:satOff val="-167"/>
              <a:lumOff val="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238" tIns="12700" rIns="1072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66921" y="659929"/>
        <a:ext cx="972613" cy="972613"/>
      </dsp:txXfrm>
    </dsp:sp>
    <dsp:sp modelId="{E473836B-5AC9-4748-93C6-6E271C6AEBF9}">
      <dsp:nvSpPr>
        <dsp:cNvPr id="0" name=""/>
        <dsp:cNvSpPr/>
      </dsp:nvSpPr>
      <dsp:spPr>
        <a:xfrm>
          <a:off x="3611594" y="4584874"/>
          <a:ext cx="3283267" cy="72"/>
        </a:xfrm>
        <a:prstGeom prst="rect">
          <a:avLst/>
        </a:prstGeom>
        <a:solidFill>
          <a:schemeClr val="accent2">
            <a:hueOff val="-896965"/>
            <a:satOff val="-251"/>
            <a:lumOff val="4235"/>
            <a:alphaOff val="0"/>
          </a:schemeClr>
        </a:solidFill>
        <a:ln w="12700" cap="flat" cmpd="sng" algn="ctr">
          <a:solidFill>
            <a:schemeClr val="accent2">
              <a:hueOff val="-896965"/>
              <a:satOff val="-251"/>
              <a:lumOff val="4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781FE-0257-4343-AB22-78652AFECA44}">
      <dsp:nvSpPr>
        <dsp:cNvPr id="0" name=""/>
        <dsp:cNvSpPr/>
      </dsp:nvSpPr>
      <dsp:spPr>
        <a:xfrm>
          <a:off x="7223188" y="0"/>
          <a:ext cx="3283267" cy="4584946"/>
        </a:xfrm>
        <a:prstGeom prst="rect">
          <a:avLst/>
        </a:prstGeom>
        <a:solidFill>
          <a:schemeClr val="accent2">
            <a:tint val="40000"/>
            <a:alpha val="90000"/>
            <a:hueOff val="-2049615"/>
            <a:satOff val="8325"/>
            <a:lumOff val="1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49615"/>
              <a:satOff val="8325"/>
              <a:lumOff val="1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Do Nothing</a:t>
          </a:r>
        </a:p>
      </dsp:txBody>
      <dsp:txXfrm>
        <a:off x="7223188" y="1742279"/>
        <a:ext cx="3283267" cy="2750967"/>
      </dsp:txXfrm>
    </dsp:sp>
    <dsp:sp modelId="{FB0EED63-F4CC-4E62-953D-C83EF14E6E39}">
      <dsp:nvSpPr>
        <dsp:cNvPr id="0" name=""/>
        <dsp:cNvSpPr/>
      </dsp:nvSpPr>
      <dsp:spPr>
        <a:xfrm>
          <a:off x="8177080" y="458494"/>
          <a:ext cx="1375483" cy="1375483"/>
        </a:xfrm>
        <a:prstGeom prst="ellipse">
          <a:avLst/>
        </a:prstGeom>
        <a:solidFill>
          <a:schemeClr val="accent2">
            <a:hueOff val="-1195953"/>
            <a:satOff val="-334"/>
            <a:lumOff val="5646"/>
            <a:alphaOff val="0"/>
          </a:schemeClr>
        </a:solidFill>
        <a:ln w="12700" cap="flat" cmpd="sng" algn="ctr">
          <a:solidFill>
            <a:schemeClr val="accent2">
              <a:hueOff val="-1195953"/>
              <a:satOff val="-334"/>
              <a:lumOff val="5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238" tIns="12700" rIns="10723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378515" y="659929"/>
        <a:ext cx="972613" cy="972613"/>
      </dsp:txXfrm>
    </dsp:sp>
    <dsp:sp modelId="{D62A1CC1-D81E-4AB4-9D93-DDA8FA953B9D}">
      <dsp:nvSpPr>
        <dsp:cNvPr id="0" name=""/>
        <dsp:cNvSpPr/>
      </dsp:nvSpPr>
      <dsp:spPr>
        <a:xfrm>
          <a:off x="7223188" y="4584874"/>
          <a:ext cx="3283267" cy="72"/>
        </a:xfrm>
        <a:prstGeom prst="rect">
          <a:avLst/>
        </a:prstGeom>
        <a:solidFill>
          <a:schemeClr val="accent2">
            <a:hueOff val="-1494941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494941"/>
              <a:satOff val="-41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A8090-5575-47E3-B5A7-CBF8865AAA80}">
      <dsp:nvSpPr>
        <dsp:cNvPr id="0" name=""/>
        <dsp:cNvSpPr/>
      </dsp:nvSpPr>
      <dsp:spPr>
        <a:xfrm>
          <a:off x="1617007" y="1042"/>
          <a:ext cx="3332438" cy="1999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Economic</a:t>
          </a:r>
        </a:p>
      </dsp:txBody>
      <dsp:txXfrm>
        <a:off x="1617007" y="1042"/>
        <a:ext cx="3332438" cy="1999463"/>
      </dsp:txXfrm>
    </dsp:sp>
    <dsp:sp modelId="{B8EDEEF3-AB8A-4244-B230-8586FBD2FDC7}">
      <dsp:nvSpPr>
        <dsp:cNvPr id="0" name=""/>
        <dsp:cNvSpPr/>
      </dsp:nvSpPr>
      <dsp:spPr>
        <a:xfrm>
          <a:off x="5282689" y="1042"/>
          <a:ext cx="3332438" cy="19994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Social</a:t>
          </a:r>
        </a:p>
      </dsp:txBody>
      <dsp:txXfrm>
        <a:off x="5282689" y="1042"/>
        <a:ext cx="3332438" cy="1999463"/>
      </dsp:txXfrm>
    </dsp:sp>
    <dsp:sp modelId="{66417E7C-F561-4A9D-BDF4-43A19C789121}">
      <dsp:nvSpPr>
        <dsp:cNvPr id="0" name=""/>
        <dsp:cNvSpPr/>
      </dsp:nvSpPr>
      <dsp:spPr>
        <a:xfrm>
          <a:off x="3449848" y="2333749"/>
          <a:ext cx="3332438" cy="19994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Operational</a:t>
          </a:r>
        </a:p>
      </dsp:txBody>
      <dsp:txXfrm>
        <a:off x="3449848" y="2333749"/>
        <a:ext cx="3332438" cy="1999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A038B-DE1F-47F8-9246-63B4091A5F34}">
      <dsp:nvSpPr>
        <dsp:cNvPr id="0" name=""/>
        <dsp:cNvSpPr/>
      </dsp:nvSpPr>
      <dsp:spPr>
        <a:xfrm>
          <a:off x="1084451" y="914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190DF-3A4F-4468-ACD2-BD93A83C5430}">
      <dsp:nvSpPr>
        <dsp:cNvPr id="0" name=""/>
        <dsp:cNvSpPr/>
      </dsp:nvSpPr>
      <dsp:spPr>
        <a:xfrm>
          <a:off x="1280289" y="196752"/>
          <a:ext cx="527255" cy="527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FB0DB-2B9B-497D-8D59-C87C27563D5E}">
      <dsp:nvSpPr>
        <dsp:cNvPr id="0" name=""/>
        <dsp:cNvSpPr/>
      </dsp:nvSpPr>
      <dsp:spPr>
        <a:xfrm>
          <a:off x="790694" y="1206071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Employee Retention</a:t>
          </a:r>
        </a:p>
      </dsp:txBody>
      <dsp:txXfrm>
        <a:off x="790694" y="1206071"/>
        <a:ext cx="1506445" cy="602578"/>
      </dsp:txXfrm>
    </dsp:sp>
    <dsp:sp modelId="{829B50AF-C636-4FC8-9A3E-5CE80D94246C}">
      <dsp:nvSpPr>
        <dsp:cNvPr id="0" name=""/>
        <dsp:cNvSpPr/>
      </dsp:nvSpPr>
      <dsp:spPr>
        <a:xfrm>
          <a:off x="2854524" y="914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141B8-8BF1-4354-9778-28A19A6773E5}">
      <dsp:nvSpPr>
        <dsp:cNvPr id="0" name=""/>
        <dsp:cNvSpPr/>
      </dsp:nvSpPr>
      <dsp:spPr>
        <a:xfrm>
          <a:off x="3050362" y="196752"/>
          <a:ext cx="527255" cy="527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D7B23-6D1D-48CA-8799-D6AA29AD61C0}">
      <dsp:nvSpPr>
        <dsp:cNvPr id="0" name=""/>
        <dsp:cNvSpPr/>
      </dsp:nvSpPr>
      <dsp:spPr>
        <a:xfrm>
          <a:off x="2560768" y="1206071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Employee Recruitment</a:t>
          </a:r>
        </a:p>
      </dsp:txBody>
      <dsp:txXfrm>
        <a:off x="2560768" y="1206071"/>
        <a:ext cx="1506445" cy="602578"/>
      </dsp:txXfrm>
    </dsp:sp>
    <dsp:sp modelId="{25E49A10-25CA-478D-8EDB-9590603A5E8A}">
      <dsp:nvSpPr>
        <dsp:cNvPr id="0" name=""/>
        <dsp:cNvSpPr/>
      </dsp:nvSpPr>
      <dsp:spPr>
        <a:xfrm>
          <a:off x="4624598" y="914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96BC7-ED9F-4ED9-A944-858250353F21}">
      <dsp:nvSpPr>
        <dsp:cNvPr id="0" name=""/>
        <dsp:cNvSpPr/>
      </dsp:nvSpPr>
      <dsp:spPr>
        <a:xfrm>
          <a:off x="4820436" y="196752"/>
          <a:ext cx="527255" cy="527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FDA6F-6FA5-4847-B0AE-852F8BA47BDB}">
      <dsp:nvSpPr>
        <dsp:cNvPr id="0" name=""/>
        <dsp:cNvSpPr/>
      </dsp:nvSpPr>
      <dsp:spPr>
        <a:xfrm>
          <a:off x="4330841" y="1206071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Productivity</a:t>
          </a:r>
        </a:p>
      </dsp:txBody>
      <dsp:txXfrm>
        <a:off x="4330841" y="1206071"/>
        <a:ext cx="1506445" cy="602578"/>
      </dsp:txXfrm>
    </dsp:sp>
    <dsp:sp modelId="{6ADA1DB4-E6AE-4C30-A9D0-C9B4E2ABAA43}">
      <dsp:nvSpPr>
        <dsp:cNvPr id="0" name=""/>
        <dsp:cNvSpPr/>
      </dsp:nvSpPr>
      <dsp:spPr>
        <a:xfrm>
          <a:off x="6394671" y="914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E4547-BB60-4BA3-9546-3B84A5D8F07B}">
      <dsp:nvSpPr>
        <dsp:cNvPr id="0" name=""/>
        <dsp:cNvSpPr/>
      </dsp:nvSpPr>
      <dsp:spPr>
        <a:xfrm>
          <a:off x="6590509" y="196752"/>
          <a:ext cx="527255" cy="5272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34E1A-3FC7-4B03-A6AA-4242B58675B4}">
      <dsp:nvSpPr>
        <dsp:cNvPr id="0" name=""/>
        <dsp:cNvSpPr/>
      </dsp:nvSpPr>
      <dsp:spPr>
        <a:xfrm>
          <a:off x="6100914" y="1206071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Employee Satisfaction</a:t>
          </a:r>
        </a:p>
      </dsp:txBody>
      <dsp:txXfrm>
        <a:off x="6100914" y="1206071"/>
        <a:ext cx="1506445" cy="602578"/>
      </dsp:txXfrm>
    </dsp:sp>
    <dsp:sp modelId="{2565D169-FCD1-4CCF-8A45-D1F4820021E2}">
      <dsp:nvSpPr>
        <dsp:cNvPr id="0" name=""/>
        <dsp:cNvSpPr/>
      </dsp:nvSpPr>
      <dsp:spPr>
        <a:xfrm>
          <a:off x="8164744" y="914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7FB89-40F1-4601-8A5D-4CEF5A644002}">
      <dsp:nvSpPr>
        <dsp:cNvPr id="0" name=""/>
        <dsp:cNvSpPr/>
      </dsp:nvSpPr>
      <dsp:spPr>
        <a:xfrm>
          <a:off x="8360582" y="196752"/>
          <a:ext cx="527255" cy="5272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D4E58-EB16-47C5-9D83-636EC36AF494}">
      <dsp:nvSpPr>
        <dsp:cNvPr id="0" name=""/>
        <dsp:cNvSpPr/>
      </dsp:nvSpPr>
      <dsp:spPr>
        <a:xfrm>
          <a:off x="7870987" y="1206071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Corporate Culture</a:t>
          </a:r>
        </a:p>
      </dsp:txBody>
      <dsp:txXfrm>
        <a:off x="7870987" y="1206071"/>
        <a:ext cx="1506445" cy="602578"/>
      </dsp:txXfrm>
    </dsp:sp>
    <dsp:sp modelId="{49FFA134-A1EB-4D3C-9250-7051F001EB9F}">
      <dsp:nvSpPr>
        <dsp:cNvPr id="0" name=""/>
        <dsp:cNvSpPr/>
      </dsp:nvSpPr>
      <dsp:spPr>
        <a:xfrm>
          <a:off x="2854524" y="2185260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3D5BE-9E52-404C-AB64-304C86AF9665}">
      <dsp:nvSpPr>
        <dsp:cNvPr id="0" name=""/>
        <dsp:cNvSpPr/>
      </dsp:nvSpPr>
      <dsp:spPr>
        <a:xfrm>
          <a:off x="3050362" y="2381098"/>
          <a:ext cx="527255" cy="5272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7D4ED-497F-438F-9556-0A7D006F4DF2}">
      <dsp:nvSpPr>
        <dsp:cNvPr id="0" name=""/>
        <dsp:cNvSpPr/>
      </dsp:nvSpPr>
      <dsp:spPr>
        <a:xfrm>
          <a:off x="2560768" y="3390416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Innovation</a:t>
          </a:r>
        </a:p>
      </dsp:txBody>
      <dsp:txXfrm>
        <a:off x="2560768" y="3390416"/>
        <a:ext cx="1506445" cy="602578"/>
      </dsp:txXfrm>
    </dsp:sp>
    <dsp:sp modelId="{B78A64B2-3CBE-438D-AA34-C6CF2178FB7F}">
      <dsp:nvSpPr>
        <dsp:cNvPr id="0" name=""/>
        <dsp:cNvSpPr/>
      </dsp:nvSpPr>
      <dsp:spPr>
        <a:xfrm>
          <a:off x="4624598" y="2185260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EAAF-7DCC-4866-B5BE-305885742E52}">
      <dsp:nvSpPr>
        <dsp:cNvPr id="0" name=""/>
        <dsp:cNvSpPr/>
      </dsp:nvSpPr>
      <dsp:spPr>
        <a:xfrm>
          <a:off x="4820436" y="2381098"/>
          <a:ext cx="527255" cy="52725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0EA87-4F9E-4B08-8B26-9D70CF4B4D5C}">
      <dsp:nvSpPr>
        <dsp:cNvPr id="0" name=""/>
        <dsp:cNvSpPr/>
      </dsp:nvSpPr>
      <dsp:spPr>
        <a:xfrm>
          <a:off x="4330841" y="3390416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Growth</a:t>
          </a:r>
        </a:p>
      </dsp:txBody>
      <dsp:txXfrm>
        <a:off x="4330841" y="3390416"/>
        <a:ext cx="1506445" cy="602578"/>
      </dsp:txXfrm>
    </dsp:sp>
    <dsp:sp modelId="{1ABFF3EB-C436-4F2C-BF95-AA12B34D33D2}">
      <dsp:nvSpPr>
        <dsp:cNvPr id="0" name=""/>
        <dsp:cNvSpPr/>
      </dsp:nvSpPr>
      <dsp:spPr>
        <a:xfrm>
          <a:off x="6394671" y="2185260"/>
          <a:ext cx="918931" cy="91893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45D9E-575E-4D11-AFA6-75059F93B3C8}">
      <dsp:nvSpPr>
        <dsp:cNvPr id="0" name=""/>
        <dsp:cNvSpPr/>
      </dsp:nvSpPr>
      <dsp:spPr>
        <a:xfrm>
          <a:off x="6590509" y="2381098"/>
          <a:ext cx="527255" cy="52725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50275-0989-4BA6-8DF2-A7A432D04246}">
      <dsp:nvSpPr>
        <dsp:cNvPr id="0" name=""/>
        <dsp:cNvSpPr/>
      </dsp:nvSpPr>
      <dsp:spPr>
        <a:xfrm>
          <a:off x="6100914" y="3390416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Company Prestige</a:t>
          </a:r>
        </a:p>
      </dsp:txBody>
      <dsp:txXfrm>
        <a:off x="6100914" y="3390416"/>
        <a:ext cx="1506445" cy="60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2C37-3740-47FB-A81A-43F2272EF775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896-2BC2-417C-868D-495A964D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87E31DDB-65A0-45D5-BF0F-0D634836333E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4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52A-EBD6-4FEC-8AF1-6921936B0B5E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6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C1A8-E845-492D-B94B-1C1E283F4926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8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8792671-5F5C-4909-87A9-0036E861EAC9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29A0-7DC3-4928-9BBB-718BF4AE8683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338EF7D-1F4B-4751-9A1C-38AD605D6EFF}" type="datetime1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87AEE33E-1B59-4AC9-9532-92A6FFCF1B91}" type="datetime1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F11-6467-4E5D-A1A1-88E1630A0EF1}" type="datetime1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DF57-C52B-4E1B-92DF-BD24B75881D3}" type="datetime1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8C1B6499-E7A7-40D3-9D3D-9FEB6FE9136A}" type="datetime1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2D93072D-D6DF-4E80-9F2D-B494CF338F41}" type="datetime1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1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BAF2-DEE9-4897-82A0-6D4E9E529E1E}" type="datetime1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752E0C1-4DAB-474E-93FE-7BD267054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5" r="-1" b="20157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CF707-E1BA-4285-8BF6-30424B784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/>
              <a:t>Reassessing a Tech Company’s Paid Time Off (PTO)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50B78-D3B8-4BD6-B1D2-82A5FAB13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/>
              <a:t>Decision Making in a complex Environment</a:t>
            </a:r>
          </a:p>
          <a:p>
            <a:r>
              <a:rPr lang="en-US" sz="2000"/>
              <a:t>Joshua Knupp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63846-5B91-4912-8957-0B32A200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62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55996-F656-4A31-A89A-5AA24FEF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Opportunities- Model</a:t>
            </a:r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4C7DDA-2BE5-4725-A31C-B82FA1D12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63647"/>
              </p:ext>
            </p:extLst>
          </p:nvPr>
        </p:nvGraphicFramePr>
        <p:xfrm>
          <a:off x="385572" y="2453403"/>
          <a:ext cx="11420857" cy="3468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2224">
                  <a:extLst>
                    <a:ext uri="{9D8B030D-6E8A-4147-A177-3AD203B41FA5}">
                      <a16:colId xmlns:a16="http://schemas.microsoft.com/office/drawing/2014/main" val="767359944"/>
                    </a:ext>
                  </a:extLst>
                </a:gridCol>
                <a:gridCol w="1367191">
                  <a:extLst>
                    <a:ext uri="{9D8B030D-6E8A-4147-A177-3AD203B41FA5}">
                      <a16:colId xmlns:a16="http://schemas.microsoft.com/office/drawing/2014/main" val="3621106651"/>
                    </a:ext>
                  </a:extLst>
                </a:gridCol>
                <a:gridCol w="3144950">
                  <a:extLst>
                    <a:ext uri="{9D8B030D-6E8A-4147-A177-3AD203B41FA5}">
                      <a16:colId xmlns:a16="http://schemas.microsoft.com/office/drawing/2014/main" val="2744009876"/>
                    </a:ext>
                  </a:extLst>
                </a:gridCol>
                <a:gridCol w="2577013">
                  <a:extLst>
                    <a:ext uri="{9D8B030D-6E8A-4147-A177-3AD203B41FA5}">
                      <a16:colId xmlns:a16="http://schemas.microsoft.com/office/drawing/2014/main" val="3501914373"/>
                    </a:ext>
                  </a:extLst>
                </a:gridCol>
                <a:gridCol w="1769479">
                  <a:extLst>
                    <a:ext uri="{9D8B030D-6E8A-4147-A177-3AD203B41FA5}">
                      <a16:colId xmlns:a16="http://schemas.microsoft.com/office/drawing/2014/main" val="1339220254"/>
                    </a:ext>
                  </a:extLst>
                </a:gridCol>
              </a:tblGrid>
              <a:tr h="5402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Opportunities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15719"/>
                  </a:ext>
                </a:extLst>
              </a:tr>
              <a:tr h="71063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Economic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Operational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Social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Best Opportunities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extLst>
                  <a:ext uri="{0D108BD9-81ED-4DB2-BD59-A6C34878D82A}">
                    <a16:rowId xmlns:a16="http://schemas.microsoft.com/office/drawing/2014/main" val="1809879175"/>
                  </a:ext>
                </a:extLst>
              </a:tr>
              <a:tr h="71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Weight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   0.68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                               0.20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                       0.12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extLst>
                  <a:ext uri="{0D108BD9-81ED-4DB2-BD59-A6C34878D82A}">
                    <a16:rowId xmlns:a16="http://schemas.microsoft.com/office/drawing/2014/main" val="2363866059"/>
                  </a:ext>
                </a:extLst>
              </a:tr>
              <a:tr h="39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Do Nothing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extLst>
                  <a:ext uri="{0D108BD9-81ED-4DB2-BD59-A6C34878D82A}">
                    <a16:rowId xmlns:a16="http://schemas.microsoft.com/office/drawing/2014/main" val="790209167"/>
                  </a:ext>
                </a:extLst>
              </a:tr>
              <a:tr h="7106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Expand Guaranteed PTO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extLst>
                  <a:ext uri="{0D108BD9-81ED-4DB2-BD59-A6C34878D82A}">
                    <a16:rowId xmlns:a16="http://schemas.microsoft.com/office/drawing/2014/main" val="935446945"/>
                  </a:ext>
                </a:extLst>
              </a:tr>
              <a:tr h="3982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Offer Unlimited PTO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65%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48" marR="17748" marT="17748" marB="0" anchor="b"/>
                </a:tc>
                <a:extLst>
                  <a:ext uri="{0D108BD9-81ED-4DB2-BD59-A6C34878D82A}">
                    <a16:rowId xmlns:a16="http://schemas.microsoft.com/office/drawing/2014/main" val="399675504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E4A12E-07DA-481A-834A-86BBE5FD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20D91-300F-45E5-94E4-D2C51A10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Costs- Model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1F40A7-B8BA-47C5-A7DE-4A447E541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478643"/>
              </p:ext>
            </p:extLst>
          </p:nvPr>
        </p:nvGraphicFramePr>
        <p:xfrm>
          <a:off x="385572" y="2582985"/>
          <a:ext cx="11420858" cy="3601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5412">
                  <a:extLst>
                    <a:ext uri="{9D8B030D-6E8A-4147-A177-3AD203B41FA5}">
                      <a16:colId xmlns:a16="http://schemas.microsoft.com/office/drawing/2014/main" val="2569876265"/>
                    </a:ext>
                  </a:extLst>
                </a:gridCol>
                <a:gridCol w="1390235">
                  <a:extLst>
                    <a:ext uri="{9D8B030D-6E8A-4147-A177-3AD203B41FA5}">
                      <a16:colId xmlns:a16="http://schemas.microsoft.com/office/drawing/2014/main" val="1901232859"/>
                    </a:ext>
                  </a:extLst>
                </a:gridCol>
                <a:gridCol w="3197960">
                  <a:extLst>
                    <a:ext uri="{9D8B030D-6E8A-4147-A177-3AD203B41FA5}">
                      <a16:colId xmlns:a16="http://schemas.microsoft.com/office/drawing/2014/main" val="1221368119"/>
                    </a:ext>
                  </a:extLst>
                </a:gridCol>
                <a:gridCol w="2620450">
                  <a:extLst>
                    <a:ext uri="{9D8B030D-6E8A-4147-A177-3AD203B41FA5}">
                      <a16:colId xmlns:a16="http://schemas.microsoft.com/office/drawing/2014/main" val="1216279181"/>
                    </a:ext>
                  </a:extLst>
                </a:gridCol>
                <a:gridCol w="1606801">
                  <a:extLst>
                    <a:ext uri="{9D8B030D-6E8A-4147-A177-3AD203B41FA5}">
                      <a16:colId xmlns:a16="http://schemas.microsoft.com/office/drawing/2014/main" val="4055127024"/>
                    </a:ext>
                  </a:extLst>
                </a:gridCol>
              </a:tblGrid>
              <a:tr h="54935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>
                          <a:effectLst/>
                        </a:rPr>
                        <a:t>Costs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33079"/>
                  </a:ext>
                </a:extLst>
              </a:tr>
              <a:tr h="404979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Economic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Operational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Social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Most Costly</a:t>
                      </a:r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extLst>
                  <a:ext uri="{0D108BD9-81ED-4DB2-BD59-A6C34878D82A}">
                    <a16:rowId xmlns:a16="http://schemas.microsoft.com/office/drawing/2014/main" val="1912659567"/>
                  </a:ext>
                </a:extLst>
              </a:tr>
              <a:tr h="72260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Weight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             0.73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                                         0.17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                                 0.10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extLst>
                  <a:ext uri="{0D108BD9-81ED-4DB2-BD59-A6C34878D82A}">
                    <a16:rowId xmlns:a16="http://schemas.microsoft.com/office/drawing/2014/main" val="1902903536"/>
                  </a:ext>
                </a:extLst>
              </a:tr>
              <a:tr h="40497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u="none" strike="noStrike">
                          <a:effectLst/>
                        </a:rPr>
                        <a:t>Do Nothing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13%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37%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37%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17%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extLst>
                  <a:ext uri="{0D108BD9-81ED-4DB2-BD59-A6C34878D82A}">
                    <a16:rowId xmlns:a16="http://schemas.microsoft.com/office/drawing/2014/main" val="768996787"/>
                  </a:ext>
                </a:extLst>
              </a:tr>
              <a:tr h="86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u="none" strike="noStrike" dirty="0">
                          <a:effectLst/>
                        </a:rPr>
                        <a:t>Expand Guaranteed PTO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30%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25%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25%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29%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extLst>
                  <a:ext uri="{0D108BD9-81ED-4DB2-BD59-A6C34878D82A}">
                    <a16:rowId xmlns:a16="http://schemas.microsoft.com/office/drawing/2014/main" val="1526099861"/>
                  </a:ext>
                </a:extLst>
              </a:tr>
              <a:tr h="40497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Offer Unlimited PTO</a:t>
                      </a:r>
                      <a:endParaRPr lang="en-US" sz="2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57%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38%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38%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54%</a:t>
                      </a:r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47" marR="18047" marT="18047" marB="0" anchor="b"/>
                </a:tc>
                <a:extLst>
                  <a:ext uri="{0D108BD9-81ED-4DB2-BD59-A6C34878D82A}">
                    <a16:rowId xmlns:a16="http://schemas.microsoft.com/office/drawing/2014/main" val="377863087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DE254-9B5A-4B67-918A-5B64B036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3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F213E-70A4-4D2F-AC2D-88C74213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Risks-Model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205AF5-820D-4DF7-BEDC-7BA58DDA3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47447"/>
              </p:ext>
            </p:extLst>
          </p:nvPr>
        </p:nvGraphicFramePr>
        <p:xfrm>
          <a:off x="385572" y="2418036"/>
          <a:ext cx="11352751" cy="3539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844">
                  <a:extLst>
                    <a:ext uri="{9D8B030D-6E8A-4147-A177-3AD203B41FA5}">
                      <a16:colId xmlns:a16="http://schemas.microsoft.com/office/drawing/2014/main" val="1093346250"/>
                    </a:ext>
                  </a:extLst>
                </a:gridCol>
                <a:gridCol w="44611">
                  <a:extLst>
                    <a:ext uri="{9D8B030D-6E8A-4147-A177-3AD203B41FA5}">
                      <a16:colId xmlns:a16="http://schemas.microsoft.com/office/drawing/2014/main" val="1099711620"/>
                    </a:ext>
                  </a:extLst>
                </a:gridCol>
                <a:gridCol w="1367160">
                  <a:extLst>
                    <a:ext uri="{9D8B030D-6E8A-4147-A177-3AD203B41FA5}">
                      <a16:colId xmlns:a16="http://schemas.microsoft.com/office/drawing/2014/main" val="933989216"/>
                    </a:ext>
                  </a:extLst>
                </a:gridCol>
                <a:gridCol w="3404164">
                  <a:extLst>
                    <a:ext uri="{9D8B030D-6E8A-4147-A177-3AD203B41FA5}">
                      <a16:colId xmlns:a16="http://schemas.microsoft.com/office/drawing/2014/main" val="3936391319"/>
                    </a:ext>
                  </a:extLst>
                </a:gridCol>
                <a:gridCol w="2789417">
                  <a:extLst>
                    <a:ext uri="{9D8B030D-6E8A-4147-A177-3AD203B41FA5}">
                      <a16:colId xmlns:a16="http://schemas.microsoft.com/office/drawing/2014/main" val="427157793"/>
                    </a:ext>
                  </a:extLst>
                </a:gridCol>
                <a:gridCol w="1617555">
                  <a:extLst>
                    <a:ext uri="{9D8B030D-6E8A-4147-A177-3AD203B41FA5}">
                      <a16:colId xmlns:a16="http://schemas.microsoft.com/office/drawing/2014/main" val="3804520794"/>
                    </a:ext>
                  </a:extLst>
                </a:gridCol>
              </a:tblGrid>
              <a:tr h="7077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>
                          <a:effectLst/>
                        </a:rPr>
                        <a:t>Risks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665268"/>
                  </a:ext>
                </a:extLst>
              </a:tr>
              <a:tr h="431092">
                <a:tc gridSpan="2"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Economic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Operational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Social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Most Risky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extLst>
                  <a:ext uri="{0D108BD9-81ED-4DB2-BD59-A6C34878D82A}">
                    <a16:rowId xmlns:a16="http://schemas.microsoft.com/office/drawing/2014/main" val="3407230102"/>
                  </a:ext>
                </a:extLst>
              </a:tr>
              <a:tr h="7692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Weight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                                          0.67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                                 0.33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extLst>
                  <a:ext uri="{0D108BD9-81ED-4DB2-BD59-A6C34878D82A}">
                    <a16:rowId xmlns:a16="http://schemas.microsoft.com/office/drawing/2014/main" val="3545828719"/>
                  </a:ext>
                </a:extLst>
              </a:tr>
              <a:tr h="4310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>
                          <a:effectLst/>
                        </a:rPr>
                        <a:t>Do Nothing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10%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24%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15%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extLst>
                  <a:ext uri="{0D108BD9-81ED-4DB2-BD59-A6C34878D82A}">
                    <a16:rowId xmlns:a16="http://schemas.microsoft.com/office/drawing/2014/main" val="2028057218"/>
                  </a:ext>
                </a:extLst>
              </a:tr>
              <a:tr h="4310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dirty="0">
                          <a:effectLst/>
                        </a:rPr>
                        <a:t>Expand Guaranteed PTO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23%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18%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21%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extLst>
                  <a:ext uri="{0D108BD9-81ED-4DB2-BD59-A6C34878D82A}">
                    <a16:rowId xmlns:a16="http://schemas.microsoft.com/office/drawing/2014/main" val="1989346393"/>
                  </a:ext>
                </a:extLst>
              </a:tr>
              <a:tr h="76920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Offer Unlimited PTO</a:t>
                      </a:r>
                      <a:endParaRPr lang="en-US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67%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58%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64%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211" marR="19211" marT="19211" marB="0" anchor="b"/>
                </a:tc>
                <a:extLst>
                  <a:ext uri="{0D108BD9-81ED-4DB2-BD59-A6C34878D82A}">
                    <a16:rowId xmlns:a16="http://schemas.microsoft.com/office/drawing/2014/main" val="70829005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FE2D1-0FB4-49BD-81E6-6A4FC937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BDE8B-F95A-4A93-831B-95A21720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Combined Model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ADB413-399D-4219-BAA4-9D4C5B3BA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977510"/>
              </p:ext>
            </p:extLst>
          </p:nvPr>
        </p:nvGraphicFramePr>
        <p:xfrm>
          <a:off x="554829" y="2402374"/>
          <a:ext cx="11244520" cy="357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254">
                  <a:extLst>
                    <a:ext uri="{9D8B030D-6E8A-4147-A177-3AD203B41FA5}">
                      <a16:colId xmlns:a16="http://schemas.microsoft.com/office/drawing/2014/main" val="4201025975"/>
                    </a:ext>
                  </a:extLst>
                </a:gridCol>
                <a:gridCol w="1872615">
                  <a:extLst>
                    <a:ext uri="{9D8B030D-6E8A-4147-A177-3AD203B41FA5}">
                      <a16:colId xmlns:a16="http://schemas.microsoft.com/office/drawing/2014/main" val="2158555953"/>
                    </a:ext>
                  </a:extLst>
                </a:gridCol>
                <a:gridCol w="3011107">
                  <a:extLst>
                    <a:ext uri="{9D8B030D-6E8A-4147-A177-3AD203B41FA5}">
                      <a16:colId xmlns:a16="http://schemas.microsoft.com/office/drawing/2014/main" val="2989714784"/>
                    </a:ext>
                  </a:extLst>
                </a:gridCol>
                <a:gridCol w="1429704">
                  <a:extLst>
                    <a:ext uri="{9D8B030D-6E8A-4147-A177-3AD203B41FA5}">
                      <a16:colId xmlns:a16="http://schemas.microsoft.com/office/drawing/2014/main" val="3562671355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3549537117"/>
                    </a:ext>
                  </a:extLst>
                </a:gridCol>
              </a:tblGrid>
              <a:tr h="641223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Benefits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Opportunities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Costs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Risks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828468509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Do Nothing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10%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12%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17%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15%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573315223"/>
                  </a:ext>
                </a:extLst>
              </a:tr>
              <a:tr h="114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Expand Guaranteed PTO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33%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29%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21%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173777671"/>
                  </a:ext>
                </a:extLst>
              </a:tr>
              <a:tr h="114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Offer Unlimited PTO</a:t>
                      </a:r>
                      <a:endParaRPr 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57%</a:t>
                      </a:r>
                      <a:endParaRPr 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65%</a:t>
                      </a:r>
                      <a:endParaRPr 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54%</a:t>
                      </a:r>
                      <a:endParaRPr 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64%</a:t>
                      </a:r>
                      <a:endParaRPr 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/>
                </a:tc>
                <a:extLst>
                  <a:ext uri="{0D108BD9-81ED-4DB2-BD59-A6C34878D82A}">
                    <a16:rowId xmlns:a16="http://schemas.microsoft.com/office/drawing/2014/main" val="31745055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43443-8106-4256-96B5-E161AA5C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4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BA918-D572-48BD-8891-AA24A535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dirty="0"/>
              <a:t>Synthesized Results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6E171CDD-70E7-49AF-8D6B-E2AEEEC7E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128125"/>
              </p:ext>
            </p:extLst>
          </p:nvPr>
        </p:nvGraphicFramePr>
        <p:xfrm>
          <a:off x="1997385" y="2624704"/>
          <a:ext cx="8404496" cy="328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465">
                  <a:extLst>
                    <a:ext uri="{9D8B030D-6E8A-4147-A177-3AD203B41FA5}">
                      <a16:colId xmlns:a16="http://schemas.microsoft.com/office/drawing/2014/main" val="2301440630"/>
                    </a:ext>
                  </a:extLst>
                </a:gridCol>
                <a:gridCol w="2412471">
                  <a:extLst>
                    <a:ext uri="{9D8B030D-6E8A-4147-A177-3AD203B41FA5}">
                      <a16:colId xmlns:a16="http://schemas.microsoft.com/office/drawing/2014/main" val="46121383"/>
                    </a:ext>
                  </a:extLst>
                </a:gridCol>
                <a:gridCol w="2408560">
                  <a:extLst>
                    <a:ext uri="{9D8B030D-6E8A-4147-A177-3AD203B41FA5}">
                      <a16:colId xmlns:a16="http://schemas.microsoft.com/office/drawing/2014/main" val="4289104179"/>
                    </a:ext>
                  </a:extLst>
                </a:gridCol>
              </a:tblGrid>
              <a:tr h="569531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Alternative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Short Term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Long Term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extLst>
                  <a:ext uri="{0D108BD9-81ED-4DB2-BD59-A6C34878D82A}">
                    <a16:rowId xmlns:a16="http://schemas.microsoft.com/office/drawing/2014/main" val="1621674677"/>
                  </a:ext>
                </a:extLst>
              </a:tr>
              <a:tr h="569531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Do Nothing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18%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6%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extLst>
                  <a:ext uri="{0D108BD9-81ED-4DB2-BD59-A6C34878D82A}">
                    <a16:rowId xmlns:a16="http://schemas.microsoft.com/office/drawing/2014/main" val="2516496081"/>
                  </a:ext>
                </a:extLst>
              </a:tr>
              <a:tr h="1072451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Expand Guaranteed PTO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solidFill>
                            <a:srgbClr val="00B050"/>
                          </a:solidFill>
                          <a:effectLst/>
                        </a:rPr>
                        <a:t>44%</a:t>
                      </a:r>
                      <a:endParaRPr lang="en-US" sz="33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30%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extLst>
                  <a:ext uri="{0D108BD9-81ED-4DB2-BD59-A6C34878D82A}">
                    <a16:rowId xmlns:a16="http://schemas.microsoft.com/office/drawing/2014/main" val="2607030722"/>
                  </a:ext>
                </a:extLst>
              </a:tr>
              <a:tr h="1072451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u="none" strike="noStrike">
                          <a:effectLst/>
                        </a:rPr>
                        <a:t>Offer Unlimited PTO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effectLst/>
                        </a:rPr>
                        <a:t>38%</a:t>
                      </a:r>
                      <a:endParaRPr lang="en-US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300" u="none" strike="noStrike">
                          <a:solidFill>
                            <a:srgbClr val="00B050"/>
                          </a:solidFill>
                          <a:effectLst/>
                        </a:rPr>
                        <a:t>64%</a:t>
                      </a:r>
                      <a:endParaRPr lang="en-US" sz="33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92" marR="28892" marT="28892" marB="0" anchor="b"/>
                </a:tc>
                <a:extLst>
                  <a:ext uri="{0D108BD9-81ED-4DB2-BD59-A6C34878D82A}">
                    <a16:rowId xmlns:a16="http://schemas.microsoft.com/office/drawing/2014/main" val="2879634998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C42B54-2F41-43DF-9B17-EC5643ED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76F23D8-F48E-4408-B216-AF6FBEB3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0D059-AB4D-40C2-A580-7FA1551E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83732"/>
            <a:ext cx="500176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Sensitivity Analysis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57362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792BF0DF-E646-4FAE-B1AB-61E345DD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2426430"/>
            <a:ext cx="2834640" cy="3489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A85D6-A616-4044-9F85-1F2ECB81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17" y="2421947"/>
            <a:ext cx="2834640" cy="3488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D06F2-6FBE-420F-8BEF-8F47883E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912" y="2495070"/>
            <a:ext cx="2834640" cy="3342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23EEB-5F9A-4406-AF65-B029AD9FD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424" y="2499107"/>
            <a:ext cx="2834640" cy="33344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7E2EB8-811B-4718-959F-C49F57103A3C}"/>
              </a:ext>
            </a:extLst>
          </p:cNvPr>
          <p:cNvSpPr txBox="1"/>
          <p:nvPr/>
        </p:nvSpPr>
        <p:spPr>
          <a:xfrm>
            <a:off x="241722" y="5903900"/>
            <a:ext cx="2834640" cy="34898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9D5B47-0B39-4D2F-96A1-2E30CD202EF9}"/>
              </a:ext>
            </a:extLst>
          </p:cNvPr>
          <p:cNvSpPr txBox="1"/>
          <p:nvPr/>
        </p:nvSpPr>
        <p:spPr>
          <a:xfrm>
            <a:off x="3197817" y="5903900"/>
            <a:ext cx="2834640" cy="34887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5E2919-D311-403C-BC86-8AE9AB051E88}"/>
              </a:ext>
            </a:extLst>
          </p:cNvPr>
          <p:cNvSpPr txBox="1"/>
          <p:nvPr/>
        </p:nvSpPr>
        <p:spPr>
          <a:xfrm>
            <a:off x="9107424" y="5903900"/>
            <a:ext cx="2834640" cy="33344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solidFill>
                  <a:srgbClr val="FFFFFF"/>
                </a:solidFill>
              </a:rPr>
              <a:t>Costs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D07210-ACE6-4EBF-98BD-B450BFAA584E}"/>
              </a:ext>
            </a:extLst>
          </p:cNvPr>
          <p:cNvSpPr txBox="1"/>
          <p:nvPr/>
        </p:nvSpPr>
        <p:spPr>
          <a:xfrm>
            <a:off x="6159545" y="5903900"/>
            <a:ext cx="2834640" cy="33425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Risks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6059661-103C-4E20-BB9D-BA25810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7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D02F7-7004-4A4D-BC0A-933ADC8C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Thanks!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44EFF-5838-4EA1-A7D8-99F7F722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D88F9FF3-3487-4FAB-B3EF-A6B89C17E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7744" y="2139484"/>
            <a:ext cx="4096512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C60EB-8299-4739-A15C-691B512C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FCE13-9891-43D5-9972-CF5700F4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Appendix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Graphic 5" descr="Open Folder">
            <a:extLst>
              <a:ext uri="{FF2B5EF4-FFF2-40B4-BE49-F238E27FC236}">
                <a16:creationId xmlns:a16="http://schemas.microsoft.com/office/drawing/2014/main" id="{E1C83BF1-1389-454D-A973-DC0FC6860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7744" y="2139484"/>
            <a:ext cx="4096512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ABA85-D5C5-4037-8197-07E2CEAF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0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A4127-E25F-4147-A22F-2B6B4C5F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Strategic Criteria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1162DA-85D8-468A-AD44-06BA73883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310410"/>
              </p:ext>
            </p:extLst>
          </p:nvPr>
        </p:nvGraphicFramePr>
        <p:xfrm>
          <a:off x="5851860" y="676656"/>
          <a:ext cx="5267545" cy="583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71">
                  <a:extLst>
                    <a:ext uri="{9D8B030D-6E8A-4147-A177-3AD203B41FA5}">
                      <a16:colId xmlns:a16="http://schemas.microsoft.com/office/drawing/2014/main" val="1997740197"/>
                    </a:ext>
                  </a:extLst>
                </a:gridCol>
                <a:gridCol w="2100974">
                  <a:extLst>
                    <a:ext uri="{9D8B030D-6E8A-4147-A177-3AD203B41FA5}">
                      <a16:colId xmlns:a16="http://schemas.microsoft.com/office/drawing/2014/main" val="395145719"/>
                    </a:ext>
                  </a:extLst>
                </a:gridCol>
              </a:tblGrid>
              <a:tr h="52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Strategic Criteria</a:t>
                      </a: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Normalized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1778025936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Company Prestige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5%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639511921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Corporate Culture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6%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3814971460"/>
                  </a:ext>
                </a:extLst>
              </a:tr>
              <a:tr h="93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Employee Recruitment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13%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930192662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Employee Retention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13%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3555556299"/>
                  </a:ext>
                </a:extLst>
              </a:tr>
              <a:tr h="93090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Employee Satisfaction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28%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629063437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Growth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19%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1731839268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Innovation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6%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4168856371"/>
                  </a:ext>
                </a:extLst>
              </a:tr>
              <a:tr h="52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Productivity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11%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49" marR="23249" marT="23249" marB="0" anchor="b"/>
                </a:tc>
                <a:extLst>
                  <a:ext uri="{0D108BD9-81ED-4DB2-BD59-A6C34878D82A}">
                    <a16:rowId xmlns:a16="http://schemas.microsoft.com/office/drawing/2014/main" val="117740624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A78BC-BF3B-403C-A767-18B0F726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737A-7F1D-4C76-94F7-3A61986E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&gt; Economic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DB128B-CA88-4303-8DFA-E6B148E2A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92" y="1728216"/>
            <a:ext cx="8266039" cy="46473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DD5BE-668E-477F-8BB9-9EA9591F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E33A8-0C23-452E-88D8-2A38CD03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021C10B-2305-4794-8F74-DAD7688EA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71666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C9EC6-C03D-4109-AF01-AE09BDEB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AD5F-5514-4ED0-AC0F-A707A1CE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&gt; Operational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FF0E9D-A3CD-4283-ACBB-5DAB867D0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0" y="1629131"/>
            <a:ext cx="8080509" cy="45430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87E7F-234E-4E04-AA19-A550DCAB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2149-7CA1-494D-A306-4970F21B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&gt; Social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5F791E-4009-440A-95EE-483535237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765" y="1748343"/>
            <a:ext cx="8242852" cy="46343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A8DE1-2DA3-4BB7-BE96-6BA0850C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7419-BED5-4A1C-8D4B-B9037848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&gt; Economic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24CC0E-0CD9-4158-AA37-50211567C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0" y="1629131"/>
            <a:ext cx="8080509" cy="45430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AF365-7EA2-49B9-92A1-C5638773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6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9610-4D69-4A8E-9B37-D7208C5E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&gt; Operational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F64B81-130B-4D3F-95E6-4FC70EC85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568" y="1466557"/>
            <a:ext cx="8929580" cy="50204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E483D-2C60-48CC-88BF-E9057BE6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A82D-0081-430B-ABA4-6E1F3779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&gt; Social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032997-366F-4488-BACF-3F2AC6EF8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235" y="1644033"/>
            <a:ext cx="8054004" cy="45281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66316-9913-43F2-8D04-F4D90587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1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1179-582B-4B8D-B708-A446779B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&gt; Economic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5C26A6-CD8C-4F9B-8B42-4F2B02948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04" y="1539723"/>
            <a:ext cx="8239535" cy="46324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3EAB4-3195-4F66-A395-37539004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0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EB51-CCBF-4E78-9178-6BEE0FF3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&gt; Operational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6E8639-E276-47EE-B5E0-C32BD27C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24822"/>
            <a:ext cx="8266039" cy="46473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3C745-9AB4-4A7B-B08B-5AF2302B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0756-D7D1-4DEA-B624-FDE599DF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&gt; Social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F988A0-E542-49B7-BA20-4E6BF06AA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270" y="1763245"/>
            <a:ext cx="7841969" cy="44089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049D7-76AF-4B9E-A1FE-BBF64600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EA76-6CFE-42FD-9F56-C8A990EF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&gt; Operational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9D03F-FAED-41D0-8A72-7D2E76E9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2" y="1599329"/>
            <a:ext cx="8133517" cy="45728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708CA-5A8B-4B0B-8F2D-5622617F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5C53-04E7-4339-9A33-D1DCBD4D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&gt; Social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FA690-800B-4F1A-9B11-45DCF9248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957" y="1547174"/>
            <a:ext cx="8226282" cy="46250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98736-85AE-470B-B322-18642AD6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D0A36-0497-4680-A0F7-DB031393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Benefits- Overview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FE135C-191B-4181-A5EF-8C0D0D022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548675"/>
              </p:ext>
            </p:extLst>
          </p:nvPr>
        </p:nvGraphicFramePr>
        <p:xfrm>
          <a:off x="4224528" y="464234"/>
          <a:ext cx="7443216" cy="572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72AA2-15FA-4DA1-8495-E807AD28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991C2-99EE-4ED7-86CC-18D95A28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Negatives-Overview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6AA2F0-85A1-410D-B9B7-8ACDCF24C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960978"/>
              </p:ext>
            </p:extLst>
          </p:nvPr>
        </p:nvGraphicFramePr>
        <p:xfrm>
          <a:off x="4224528" y="323557"/>
          <a:ext cx="7443216" cy="5866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77D2F-FEAD-4A7C-8B07-45FBA881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ECFAC-2FA7-48FC-8418-D927D585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Goal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FDDC-F52B-4398-8787-8302182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400" dirty="0"/>
              <a:t>BOCR Model</a:t>
            </a:r>
          </a:p>
          <a:p>
            <a:r>
              <a:rPr lang="en-US" sz="2400" dirty="0"/>
              <a:t>Top executive in large tech company</a:t>
            </a:r>
          </a:p>
          <a:p>
            <a:r>
              <a:rPr lang="en-US" sz="2400" b="1" dirty="0"/>
              <a:t>How should company proceed with PTO benefits?</a:t>
            </a:r>
          </a:p>
          <a:p>
            <a:endParaRPr lang="en-US" sz="1800" dirty="0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C64A3F36-B597-451B-AA68-B79A38AA1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57B20-A741-4FDE-BD8C-B5DD460A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0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81DC0-B518-4B63-9D8F-8D6A2D7F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Alternatives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80ECBD-DA98-4AC2-A089-D4FCDC30B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948269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C5AA4-2F10-49CF-8D2A-E06B5107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6DB49-AA53-4E22-A42C-5A387ECC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US" dirty="0"/>
              <a:t>Control Criteria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3CAEAD8-61CA-4FEF-A9A0-21793BCA4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582652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D9BCE-25B1-42FD-94B1-D7F6B43E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CDDF5-C2A7-430A-A61B-4470B7F8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dirty="0"/>
              <a:t>Strategic Alternatives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7AE786-C5C0-4196-ABED-0A8A3E406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82938"/>
              </p:ext>
            </p:extLst>
          </p:nvPr>
        </p:nvGraphicFramePr>
        <p:xfrm>
          <a:off x="1115568" y="2269730"/>
          <a:ext cx="10168128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5DF23-7DC8-4EEC-ADC2-346CD23A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9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11A4-3083-48E5-8964-954D6D18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Benefits-Model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873F213-344A-4A01-A43C-94BF5795F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685491"/>
              </p:ext>
            </p:extLst>
          </p:nvPr>
        </p:nvGraphicFramePr>
        <p:xfrm>
          <a:off x="385572" y="2368406"/>
          <a:ext cx="11420858" cy="3638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6911">
                  <a:extLst>
                    <a:ext uri="{9D8B030D-6E8A-4147-A177-3AD203B41FA5}">
                      <a16:colId xmlns:a16="http://schemas.microsoft.com/office/drawing/2014/main" val="526604617"/>
                    </a:ext>
                  </a:extLst>
                </a:gridCol>
                <a:gridCol w="1471430">
                  <a:extLst>
                    <a:ext uri="{9D8B030D-6E8A-4147-A177-3AD203B41FA5}">
                      <a16:colId xmlns:a16="http://schemas.microsoft.com/office/drawing/2014/main" val="4129147145"/>
                    </a:ext>
                  </a:extLst>
                </a:gridCol>
                <a:gridCol w="3038429">
                  <a:extLst>
                    <a:ext uri="{9D8B030D-6E8A-4147-A177-3AD203B41FA5}">
                      <a16:colId xmlns:a16="http://schemas.microsoft.com/office/drawing/2014/main" val="2464051431"/>
                    </a:ext>
                  </a:extLst>
                </a:gridCol>
                <a:gridCol w="2510586">
                  <a:extLst>
                    <a:ext uri="{9D8B030D-6E8A-4147-A177-3AD203B41FA5}">
                      <a16:colId xmlns:a16="http://schemas.microsoft.com/office/drawing/2014/main" val="1119084148"/>
                    </a:ext>
                  </a:extLst>
                </a:gridCol>
                <a:gridCol w="1443502">
                  <a:extLst>
                    <a:ext uri="{9D8B030D-6E8A-4147-A177-3AD203B41FA5}">
                      <a16:colId xmlns:a16="http://schemas.microsoft.com/office/drawing/2014/main" val="1712043352"/>
                    </a:ext>
                  </a:extLst>
                </a:gridCol>
              </a:tblGrid>
              <a:tr h="5667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100" u="none" strike="noStrike" dirty="0">
                          <a:effectLst/>
                        </a:rPr>
                        <a:t>Benefits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80571"/>
                  </a:ext>
                </a:extLst>
              </a:tr>
              <a:tr h="745458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Economic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Operational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Social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Most Beneficial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extLst>
                  <a:ext uri="{0D108BD9-81ED-4DB2-BD59-A6C34878D82A}">
                    <a16:rowId xmlns:a16="http://schemas.microsoft.com/office/drawing/2014/main" val="2525336758"/>
                  </a:ext>
                </a:extLst>
              </a:tr>
              <a:tr h="74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Weight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             0.63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                                         0.24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                                  0.14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extLst>
                  <a:ext uri="{0D108BD9-81ED-4DB2-BD59-A6C34878D82A}">
                    <a16:rowId xmlns:a16="http://schemas.microsoft.com/office/drawing/2014/main" val="2070212978"/>
                  </a:ext>
                </a:extLst>
              </a:tr>
              <a:tr h="41778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Do Nothing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10%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11%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10%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10%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extLst>
                  <a:ext uri="{0D108BD9-81ED-4DB2-BD59-A6C34878D82A}">
                    <a16:rowId xmlns:a16="http://schemas.microsoft.com/office/drawing/2014/main" val="2715356281"/>
                  </a:ext>
                </a:extLst>
              </a:tr>
              <a:tr h="74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dirty="0">
                          <a:effectLst/>
                        </a:rPr>
                        <a:t>Expand Guaranteed PTO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30%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39%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31%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33%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extLst>
                  <a:ext uri="{0D108BD9-81ED-4DB2-BD59-A6C34878D82A}">
                    <a16:rowId xmlns:a16="http://schemas.microsoft.com/office/drawing/2014/main" val="2243949647"/>
                  </a:ext>
                </a:extLst>
              </a:tr>
              <a:tr h="41778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Offer Unlimited PTO</a:t>
                      </a:r>
                      <a:endParaRPr lang="en-US" sz="2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59%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51%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59%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57%</a:t>
                      </a:r>
                      <a:endParaRPr lang="en-US" sz="2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18" marR="18618" marT="18618" marB="0" anchor="b"/>
                </a:tc>
                <a:extLst>
                  <a:ext uri="{0D108BD9-81ED-4DB2-BD59-A6C34878D82A}">
                    <a16:rowId xmlns:a16="http://schemas.microsoft.com/office/drawing/2014/main" val="3005545593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0CDE98-C8D5-4758-885D-1712AD85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74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432"/>
      </a:dk2>
      <a:lt2>
        <a:srgbClr val="E2E8E5"/>
      </a:lt2>
      <a:accent1>
        <a:srgbClr val="C34D83"/>
      </a:accent1>
      <a:accent2>
        <a:srgbClr val="B13BA3"/>
      </a:accent2>
      <a:accent3>
        <a:srgbClr val="A04DC3"/>
      </a:accent3>
      <a:accent4>
        <a:srgbClr val="6545B5"/>
      </a:accent4>
      <a:accent5>
        <a:srgbClr val="4D5CC3"/>
      </a:accent5>
      <a:accent6>
        <a:srgbClr val="3B7BB1"/>
      </a:accent6>
      <a:hlink>
        <a:srgbClr val="6E6ACD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494</Words>
  <Application>Microsoft Office PowerPoint</Application>
  <PresentationFormat>Widescreen</PresentationFormat>
  <Paragraphs>241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Avenir Next LT Pro</vt:lpstr>
      <vt:lpstr>Calibri</vt:lpstr>
      <vt:lpstr>AccentBoxVTI</vt:lpstr>
      <vt:lpstr>Reassessing a Tech Company’s Paid Time Off (PTO)</vt:lpstr>
      <vt:lpstr>Background</vt:lpstr>
      <vt:lpstr>Benefits- Overview</vt:lpstr>
      <vt:lpstr>Negatives-Overview</vt:lpstr>
      <vt:lpstr>Goal</vt:lpstr>
      <vt:lpstr>Alternatives</vt:lpstr>
      <vt:lpstr>Control Criteria</vt:lpstr>
      <vt:lpstr>Strategic Alternatives</vt:lpstr>
      <vt:lpstr>Benefits-Model</vt:lpstr>
      <vt:lpstr>Opportunities- Model</vt:lpstr>
      <vt:lpstr>Costs- Model</vt:lpstr>
      <vt:lpstr>Risks-Model</vt:lpstr>
      <vt:lpstr>Combined Model</vt:lpstr>
      <vt:lpstr>Synthesized Results</vt:lpstr>
      <vt:lpstr>Sensitivity Analysis</vt:lpstr>
      <vt:lpstr>Thanks!</vt:lpstr>
      <vt:lpstr>Appendix</vt:lpstr>
      <vt:lpstr>Strategic Criteria</vt:lpstr>
      <vt:lpstr>Benefits &gt; Economic</vt:lpstr>
      <vt:lpstr>Benefits &gt; Operational</vt:lpstr>
      <vt:lpstr>Benefits &gt; Social</vt:lpstr>
      <vt:lpstr>Opportunities &gt; Economic</vt:lpstr>
      <vt:lpstr>Opportunities &gt; Operational</vt:lpstr>
      <vt:lpstr>Opportunities &gt; Social</vt:lpstr>
      <vt:lpstr>Costs &gt; Economic</vt:lpstr>
      <vt:lpstr>Costs &gt; Operational</vt:lpstr>
      <vt:lpstr>Costs &gt; Social</vt:lpstr>
      <vt:lpstr>Risks &gt; Operational</vt:lpstr>
      <vt:lpstr>Risks &gt; Social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Reassessing a Tech Company’s Paid Time Off (PTO)</dc:title>
  <dc:creator>Josh Knupp</dc:creator>
  <cp:lastModifiedBy>Josh Knupp</cp:lastModifiedBy>
  <cp:revision>4</cp:revision>
  <dcterms:created xsi:type="dcterms:W3CDTF">2020-06-14T12:16:08Z</dcterms:created>
  <dcterms:modified xsi:type="dcterms:W3CDTF">2020-06-14T14:37:54Z</dcterms:modified>
</cp:coreProperties>
</file>