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22"/>
  </p:notesMasterIdLst>
  <p:sldIdLst>
    <p:sldId id="256" r:id="rId5"/>
    <p:sldId id="271" r:id="rId6"/>
    <p:sldId id="279" r:id="rId7"/>
    <p:sldId id="280" r:id="rId8"/>
    <p:sldId id="273" r:id="rId9"/>
    <p:sldId id="274" r:id="rId10"/>
    <p:sldId id="288" r:id="rId11"/>
    <p:sldId id="275" r:id="rId12"/>
    <p:sldId id="287" r:id="rId13"/>
    <p:sldId id="276" r:id="rId14"/>
    <p:sldId id="290" r:id="rId15"/>
    <p:sldId id="277" r:id="rId16"/>
    <p:sldId id="291" r:id="rId17"/>
    <p:sldId id="293" r:id="rId18"/>
    <p:sldId id="289" r:id="rId19"/>
    <p:sldId id="292" r:id="rId20"/>
    <p:sldId id="2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B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80207-4ECB-40A7-A25C-1DC40E9DC89B}" v="1140" dt="2020-06-14T02:28:14.440"/>
    <p1510:client id="{2064A095-7E30-4307-96F6-61D1B12469B1}" v="11" dt="2020-06-14T11:59:21.538"/>
    <p1510:client id="{23A1CC2B-9FFD-49C1-A8C0-12F243F3412F}" v="5" dt="2020-06-14T00:53:05.450"/>
    <p1510:client id="{26CC6D3E-1419-42AD-A0CF-9B6E37BBD371}" v="95" dt="2020-06-14T04:00:15.560"/>
    <p1510:client id="{37D6B77A-5438-4680-8BDE-993AD991CBB9}" v="156" dt="2020-06-14T02:49:31.399"/>
    <p1510:client id="{57897F9D-6854-4031-BC11-5F327F43D2DC}" v="34" dt="2020-06-14T02:57:20.291"/>
    <p1510:client id="{63D4BCFE-1AAC-4374-AB16-E5280BE631DB}" v="10" dt="2020-06-14T18:22:13.883"/>
    <p1510:client id="{6D0CC2A2-B07F-4A9B-8433-C547FBA55A70}" v="14" dt="2020-06-14T01:45:07.016"/>
    <p1510:client id="{81D3DC6D-A28C-4B25-9D34-4232AA5F94B0}" v="20" dt="2020-06-14T02:37:22.467"/>
    <p1510:client id="{9F7716B5-04DE-4B13-AF1F-5BB003E3B6EE}" v="304" dt="2020-06-14T12:51:50.581"/>
    <p1510:client id="{C7AD8B64-37C5-4D3C-824E-09388120102B}" v="1237" dt="2020-06-14T00:47:57.630"/>
    <p1510:client id="{E76F2E8A-455C-426C-A1B9-0C53A0252D70}" v="65" dt="2020-06-14T12:53:10.5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77834" autoAdjust="0"/>
  </p:normalViewPr>
  <p:slideViewPr>
    <p:cSldViewPr snapToGrid="0">
      <p:cViewPr varScale="1">
        <p:scale>
          <a:sx n="67" d="100"/>
          <a:sy n="67" d="100"/>
        </p:scale>
        <p:origin x="13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rin Fitzgerald" clId="Web-{23A1CC2B-9FFD-49C1-A8C0-12F243F3412F}"/>
    <pc:docChg chg="addSld delSld modSld">
      <pc:chgData name="Caitrin Fitzgerald" userId="" providerId="" clId="Web-{23A1CC2B-9FFD-49C1-A8C0-12F243F3412F}" dt="2020-06-14T00:53:05.450" v="4" actId="20577"/>
      <pc:docMkLst>
        <pc:docMk/>
      </pc:docMkLst>
      <pc:sldChg chg="modSp">
        <pc:chgData name="Caitrin Fitzgerald" userId="" providerId="" clId="Web-{23A1CC2B-9FFD-49C1-A8C0-12F243F3412F}" dt="2020-06-14T00:53:03.325" v="2" actId="20577"/>
        <pc:sldMkLst>
          <pc:docMk/>
          <pc:sldMk cId="2739799298" sldId="279"/>
        </pc:sldMkLst>
        <pc:spChg chg="mod">
          <ac:chgData name="Caitrin Fitzgerald" userId="" providerId="" clId="Web-{23A1CC2B-9FFD-49C1-A8C0-12F243F3412F}" dt="2020-06-14T00:53:03.325" v="2" actId="20577"/>
          <ac:spMkLst>
            <pc:docMk/>
            <pc:sldMk cId="2739799298" sldId="279"/>
            <ac:spMk id="3" creationId="{FA60E6FC-8F3B-4390-8B65-CBB0E764E8A1}"/>
          </ac:spMkLst>
        </pc:spChg>
      </pc:sldChg>
      <pc:sldChg chg="del">
        <pc:chgData name="Caitrin Fitzgerald" userId="" providerId="" clId="Web-{23A1CC2B-9FFD-49C1-A8C0-12F243F3412F}" dt="2020-06-14T00:50:29.319" v="1"/>
        <pc:sldMkLst>
          <pc:docMk/>
          <pc:sldMk cId="1487173993" sldId="282"/>
        </pc:sldMkLst>
      </pc:sldChg>
      <pc:sldChg chg="add replId">
        <pc:chgData name="Caitrin Fitzgerald" userId="" providerId="" clId="Web-{23A1CC2B-9FFD-49C1-A8C0-12F243F3412F}" dt="2020-06-14T00:50:11.131" v="0"/>
        <pc:sldMkLst>
          <pc:docMk/>
          <pc:sldMk cId="3518630019" sldId="288"/>
        </pc:sldMkLst>
      </pc:sldChg>
    </pc:docChg>
  </pc:docChgLst>
  <pc:docChgLst>
    <pc:chgData name="Caitrin Fitzgerald" clId="Web-{C7AD8B64-37C5-4D3C-824E-09388120102B}"/>
    <pc:docChg chg="addSld delSld modSld sldOrd">
      <pc:chgData name="Caitrin Fitzgerald" userId="" providerId="" clId="Web-{C7AD8B64-37C5-4D3C-824E-09388120102B}" dt="2020-06-14T00:47:57.630" v="1206"/>
      <pc:docMkLst>
        <pc:docMk/>
      </pc:docMkLst>
      <pc:sldChg chg="addSp delSp modSp">
        <pc:chgData name="Caitrin Fitzgerald" userId="" providerId="" clId="Web-{C7AD8B64-37C5-4D3C-824E-09388120102B}" dt="2020-06-14T00:29:22.530" v="86" actId="1076"/>
        <pc:sldMkLst>
          <pc:docMk/>
          <pc:sldMk cId="2899742249" sldId="256"/>
        </pc:sldMkLst>
        <pc:spChg chg="mod">
          <ac:chgData name="Caitrin Fitzgerald" userId="" providerId="" clId="Web-{C7AD8B64-37C5-4D3C-824E-09388120102B}" dt="2020-06-14T00:28:38.841" v="46" actId="14100"/>
          <ac:spMkLst>
            <pc:docMk/>
            <pc:sldMk cId="2899742249" sldId="256"/>
            <ac:spMk id="2" creationId="{CAFCE567-4BEF-4F69-996D-D1238D10BF81}"/>
          </ac:spMkLst>
        </pc:spChg>
        <pc:spChg chg="mod">
          <ac:chgData name="Caitrin Fitzgerald" userId="" providerId="" clId="Web-{C7AD8B64-37C5-4D3C-824E-09388120102B}" dt="2020-06-14T00:29:22.530" v="86" actId="1076"/>
          <ac:spMkLst>
            <pc:docMk/>
            <pc:sldMk cId="2899742249" sldId="256"/>
            <ac:spMk id="3" creationId="{FB2E2966-6B0C-4BC5-AD8D-C0559CF325C2}"/>
          </ac:spMkLst>
        </pc:spChg>
        <pc:picChg chg="add del mod modCrop">
          <ac:chgData name="Caitrin Fitzgerald" userId="" providerId="" clId="Web-{C7AD8B64-37C5-4D3C-824E-09388120102B}" dt="2020-06-14T00:27:19.215" v="10"/>
          <ac:picMkLst>
            <pc:docMk/>
            <pc:sldMk cId="2899742249" sldId="256"/>
            <ac:picMk id="4" creationId="{FF7D009C-C04A-4DC7-9C0D-4EE7818F6F90}"/>
          </ac:picMkLst>
        </pc:picChg>
      </pc:sldChg>
      <pc:sldChg chg="addSp delSp modSp">
        <pc:chgData name="Caitrin Fitzgerald" userId="" providerId="" clId="Web-{C7AD8B64-37C5-4D3C-824E-09388120102B}" dt="2020-06-14T00:28:17.044" v="27"/>
        <pc:sldMkLst>
          <pc:docMk/>
          <pc:sldMk cId="3692447067" sldId="261"/>
        </pc:sldMkLst>
        <pc:picChg chg="add del mod">
          <ac:chgData name="Caitrin Fitzgerald" userId="" providerId="" clId="Web-{C7AD8B64-37C5-4D3C-824E-09388120102B}" dt="2020-06-14T00:28:17.044" v="27"/>
          <ac:picMkLst>
            <pc:docMk/>
            <pc:sldMk cId="3692447067" sldId="261"/>
            <ac:picMk id="3" creationId="{19DAB687-31BE-4160-A1FB-8B647FACDC28}"/>
          </ac:picMkLst>
        </pc:picChg>
      </pc:sldChg>
      <pc:sldChg chg="addSp modSp">
        <pc:chgData name="Caitrin Fitzgerald" userId="" providerId="" clId="Web-{C7AD8B64-37C5-4D3C-824E-09388120102B}" dt="2020-06-14T00:33:37.223" v="460" actId="20577"/>
        <pc:sldMkLst>
          <pc:docMk/>
          <pc:sldMk cId="3878284398" sldId="271"/>
        </pc:sldMkLst>
        <pc:spChg chg="mod">
          <ac:chgData name="Caitrin Fitzgerald" userId="" providerId="" clId="Web-{C7AD8B64-37C5-4D3C-824E-09388120102B}" dt="2020-06-14T00:33:37.223" v="460" actId="20577"/>
          <ac:spMkLst>
            <pc:docMk/>
            <pc:sldMk cId="3878284398" sldId="271"/>
            <ac:spMk id="3" creationId="{FA60E6FC-8F3B-4390-8B65-CBB0E764E8A1}"/>
          </ac:spMkLst>
        </pc:spChg>
        <pc:picChg chg="add mod">
          <ac:chgData name="Caitrin Fitzgerald" userId="" providerId="" clId="Web-{C7AD8B64-37C5-4D3C-824E-09388120102B}" dt="2020-06-14T00:27:26.528" v="12" actId="1076"/>
          <ac:picMkLst>
            <pc:docMk/>
            <pc:sldMk cId="3878284398" sldId="271"/>
            <ac:picMk id="4" creationId="{617FD9AC-311A-48C9-906B-28F49E22CB17}"/>
          </ac:picMkLst>
        </pc:picChg>
      </pc:sldChg>
      <pc:sldChg chg="addSp modSp">
        <pc:chgData name="Caitrin Fitzgerald" userId="" providerId="" clId="Web-{C7AD8B64-37C5-4D3C-824E-09388120102B}" dt="2020-06-14T00:45:40.847" v="1132" actId="20577"/>
        <pc:sldMkLst>
          <pc:docMk/>
          <pc:sldMk cId="4269275234" sldId="273"/>
        </pc:sldMkLst>
        <pc:spChg chg="mod">
          <ac:chgData name="Caitrin Fitzgerald" userId="" providerId="" clId="Web-{C7AD8B64-37C5-4D3C-824E-09388120102B}" dt="2020-06-14T00:45:40.847" v="1132" actId="20577"/>
          <ac:spMkLst>
            <pc:docMk/>
            <pc:sldMk cId="4269275234" sldId="273"/>
            <ac:spMk id="2" creationId="{1FD2D6F7-9518-4FC0-86F7-0FD27C0B2353}"/>
          </ac:spMkLst>
        </pc:spChg>
        <pc:picChg chg="add mod">
          <ac:chgData name="Caitrin Fitzgerald" userId="" providerId="" clId="Web-{C7AD8B64-37C5-4D3C-824E-09388120102B}" dt="2020-06-14T00:27:36.559" v="16" actId="1076"/>
          <ac:picMkLst>
            <pc:docMk/>
            <pc:sldMk cId="4269275234" sldId="273"/>
            <ac:picMk id="4" creationId="{EE7C48FF-35EC-44DE-B393-C9EA414E972B}"/>
          </ac:picMkLst>
        </pc:picChg>
      </pc:sldChg>
      <pc:sldChg chg="addSp modSp">
        <pc:chgData name="Caitrin Fitzgerald" userId="" providerId="" clId="Web-{C7AD8B64-37C5-4D3C-824E-09388120102B}" dt="2020-06-14T00:45:52.175" v="1141" actId="20577"/>
        <pc:sldMkLst>
          <pc:docMk/>
          <pc:sldMk cId="2703327076" sldId="274"/>
        </pc:sldMkLst>
        <pc:spChg chg="mod">
          <ac:chgData name="Caitrin Fitzgerald" userId="" providerId="" clId="Web-{C7AD8B64-37C5-4D3C-824E-09388120102B}" dt="2020-06-14T00:45:52.175" v="1141" actId="20577"/>
          <ac:spMkLst>
            <pc:docMk/>
            <pc:sldMk cId="2703327076" sldId="274"/>
            <ac:spMk id="2" creationId="{1FD2D6F7-9518-4FC0-86F7-0FD27C0B2353}"/>
          </ac:spMkLst>
        </pc:spChg>
        <pc:picChg chg="add">
          <ac:chgData name="Caitrin Fitzgerald" userId="" providerId="" clId="Web-{C7AD8B64-37C5-4D3C-824E-09388120102B}" dt="2020-06-14T00:27:38.575" v="17"/>
          <ac:picMkLst>
            <pc:docMk/>
            <pc:sldMk cId="2703327076" sldId="274"/>
            <ac:picMk id="4" creationId="{54B35888-7B0A-4ED3-8422-1B59ACA456FF}"/>
          </ac:picMkLst>
        </pc:picChg>
      </pc:sldChg>
      <pc:sldChg chg="addSp modSp">
        <pc:chgData name="Caitrin Fitzgerald" userId="" providerId="" clId="Web-{C7AD8B64-37C5-4D3C-824E-09388120102B}" dt="2020-06-14T00:45:58.253" v="1152" actId="20577"/>
        <pc:sldMkLst>
          <pc:docMk/>
          <pc:sldMk cId="350893190" sldId="275"/>
        </pc:sldMkLst>
        <pc:spChg chg="mod">
          <ac:chgData name="Caitrin Fitzgerald" userId="" providerId="" clId="Web-{C7AD8B64-37C5-4D3C-824E-09388120102B}" dt="2020-06-14T00:45:58.253" v="1152" actId="20577"/>
          <ac:spMkLst>
            <pc:docMk/>
            <pc:sldMk cId="350893190" sldId="275"/>
            <ac:spMk id="2" creationId="{1FD2D6F7-9518-4FC0-86F7-0FD27C0B2353}"/>
          </ac:spMkLst>
        </pc:spChg>
        <pc:picChg chg="add">
          <ac:chgData name="Caitrin Fitzgerald" userId="" providerId="" clId="Web-{C7AD8B64-37C5-4D3C-824E-09388120102B}" dt="2020-06-14T00:27:39.965" v="18"/>
          <ac:picMkLst>
            <pc:docMk/>
            <pc:sldMk cId="350893190" sldId="275"/>
            <ac:picMk id="4" creationId="{B3B6CB35-27B5-47C7-8079-F68ABC5E807D}"/>
          </ac:picMkLst>
        </pc:picChg>
      </pc:sldChg>
      <pc:sldChg chg="addSp modSp">
        <pc:chgData name="Caitrin Fitzgerald" userId="" providerId="" clId="Web-{C7AD8B64-37C5-4D3C-824E-09388120102B}" dt="2020-06-14T00:46:05.738" v="1161" actId="20577"/>
        <pc:sldMkLst>
          <pc:docMk/>
          <pc:sldMk cId="3591124440" sldId="276"/>
        </pc:sldMkLst>
        <pc:spChg chg="mod">
          <ac:chgData name="Caitrin Fitzgerald" userId="" providerId="" clId="Web-{C7AD8B64-37C5-4D3C-824E-09388120102B}" dt="2020-06-14T00:46:05.738" v="1161" actId="20577"/>
          <ac:spMkLst>
            <pc:docMk/>
            <pc:sldMk cId="3591124440" sldId="276"/>
            <ac:spMk id="2" creationId="{1FD2D6F7-9518-4FC0-86F7-0FD27C0B2353}"/>
          </ac:spMkLst>
        </pc:spChg>
        <pc:picChg chg="add">
          <ac:chgData name="Caitrin Fitzgerald" userId="" providerId="" clId="Web-{C7AD8B64-37C5-4D3C-824E-09388120102B}" dt="2020-06-14T00:27:42.762" v="20"/>
          <ac:picMkLst>
            <pc:docMk/>
            <pc:sldMk cId="3591124440" sldId="276"/>
            <ac:picMk id="4" creationId="{C0E588AD-06A9-4A0E-B2A9-59362EF2DA35}"/>
          </ac:picMkLst>
        </pc:picChg>
      </pc:sldChg>
      <pc:sldChg chg="addSp modSp">
        <pc:chgData name="Caitrin Fitzgerald" userId="" providerId="" clId="Web-{C7AD8B64-37C5-4D3C-824E-09388120102B}" dt="2020-06-14T00:46:10.785" v="1168" actId="20577"/>
        <pc:sldMkLst>
          <pc:docMk/>
          <pc:sldMk cId="3247476818" sldId="277"/>
        </pc:sldMkLst>
        <pc:spChg chg="mod">
          <ac:chgData name="Caitrin Fitzgerald" userId="" providerId="" clId="Web-{C7AD8B64-37C5-4D3C-824E-09388120102B}" dt="2020-06-14T00:46:10.785" v="1168" actId="20577"/>
          <ac:spMkLst>
            <pc:docMk/>
            <pc:sldMk cId="3247476818" sldId="277"/>
            <ac:spMk id="2" creationId="{1FD2D6F7-9518-4FC0-86F7-0FD27C0B2353}"/>
          </ac:spMkLst>
        </pc:spChg>
        <pc:picChg chg="add">
          <ac:chgData name="Caitrin Fitzgerald" userId="" providerId="" clId="Web-{C7AD8B64-37C5-4D3C-824E-09388120102B}" dt="2020-06-14T00:27:42.012" v="19"/>
          <ac:picMkLst>
            <pc:docMk/>
            <pc:sldMk cId="3247476818" sldId="277"/>
            <ac:picMk id="4" creationId="{B05DEAF1-AFE1-4E80-8883-E03EE784FD49}"/>
          </ac:picMkLst>
        </pc:picChg>
      </pc:sldChg>
      <pc:sldChg chg="addSp delSp modSp">
        <pc:chgData name="Caitrin Fitzgerald" userId="" providerId="" clId="Web-{C7AD8B64-37C5-4D3C-824E-09388120102B}" dt="2020-06-14T00:43:00.828" v="1072"/>
        <pc:sldMkLst>
          <pc:docMk/>
          <pc:sldMk cId="3452901430" sldId="278"/>
        </pc:sldMkLst>
        <pc:spChg chg="mod">
          <ac:chgData name="Caitrin Fitzgerald" userId="" providerId="" clId="Web-{C7AD8B64-37C5-4D3C-824E-09388120102B}" dt="2020-06-14T00:42:58.688" v="1069" actId="20577"/>
          <ac:spMkLst>
            <pc:docMk/>
            <pc:sldMk cId="3452901430" sldId="278"/>
            <ac:spMk id="2" creationId="{1FD2D6F7-9518-4FC0-86F7-0FD27C0B2353}"/>
          </ac:spMkLst>
        </pc:spChg>
        <pc:spChg chg="mod">
          <ac:chgData name="Caitrin Fitzgerald" userId="" providerId="" clId="Web-{C7AD8B64-37C5-4D3C-824E-09388120102B}" dt="2020-06-14T00:42:27.999" v="1061" actId="20577"/>
          <ac:spMkLst>
            <pc:docMk/>
            <pc:sldMk cId="3452901430" sldId="278"/>
            <ac:spMk id="3" creationId="{FA60E6FC-8F3B-4390-8B65-CBB0E764E8A1}"/>
          </ac:spMkLst>
        </pc:spChg>
        <pc:spChg chg="add del mod">
          <ac:chgData name="Caitrin Fitzgerald" userId="" providerId="" clId="Web-{C7AD8B64-37C5-4D3C-824E-09388120102B}" dt="2020-06-14T00:43:00.828" v="1072"/>
          <ac:spMkLst>
            <pc:docMk/>
            <pc:sldMk cId="3452901430" sldId="278"/>
            <ac:spMk id="15" creationId="{3793A0A8-C8A5-42FE-9687-865139CE8C7F}"/>
          </ac:spMkLst>
        </pc:spChg>
        <pc:picChg chg="add">
          <ac:chgData name="Caitrin Fitzgerald" userId="" providerId="" clId="Web-{C7AD8B64-37C5-4D3C-824E-09388120102B}" dt="2020-06-14T00:27:33.106" v="14"/>
          <ac:picMkLst>
            <pc:docMk/>
            <pc:sldMk cId="3452901430" sldId="278"/>
            <ac:picMk id="4" creationId="{7CD6216F-1785-420A-A63F-F69426F28A51}"/>
          </ac:picMkLst>
        </pc:picChg>
      </pc:sldChg>
      <pc:sldChg chg="addSp modSp">
        <pc:chgData name="Caitrin Fitzgerald" userId="" providerId="" clId="Web-{C7AD8B64-37C5-4D3C-824E-09388120102B}" dt="2020-06-14T00:33:11.879" v="429" actId="20577"/>
        <pc:sldMkLst>
          <pc:docMk/>
          <pc:sldMk cId="2739799298" sldId="279"/>
        </pc:sldMkLst>
        <pc:spChg chg="mod">
          <ac:chgData name="Caitrin Fitzgerald" userId="" providerId="" clId="Web-{C7AD8B64-37C5-4D3C-824E-09388120102B}" dt="2020-06-14T00:29:50.093" v="95" actId="20577"/>
          <ac:spMkLst>
            <pc:docMk/>
            <pc:sldMk cId="2739799298" sldId="279"/>
            <ac:spMk id="2" creationId="{1FD2D6F7-9518-4FC0-86F7-0FD27C0B2353}"/>
          </ac:spMkLst>
        </pc:spChg>
        <pc:spChg chg="mod">
          <ac:chgData name="Caitrin Fitzgerald" userId="" providerId="" clId="Web-{C7AD8B64-37C5-4D3C-824E-09388120102B}" dt="2020-06-14T00:33:11.879" v="429" actId="20577"/>
          <ac:spMkLst>
            <pc:docMk/>
            <pc:sldMk cId="2739799298" sldId="279"/>
            <ac:spMk id="3" creationId="{FA60E6FC-8F3B-4390-8B65-CBB0E764E8A1}"/>
          </ac:spMkLst>
        </pc:spChg>
        <pc:picChg chg="add">
          <ac:chgData name="Caitrin Fitzgerald" userId="" providerId="" clId="Web-{C7AD8B64-37C5-4D3C-824E-09388120102B}" dt="2020-06-14T00:27:31.747" v="13"/>
          <ac:picMkLst>
            <pc:docMk/>
            <pc:sldMk cId="2739799298" sldId="279"/>
            <ac:picMk id="4" creationId="{4EC74649-DC82-4D5E-B5E3-EE1681C22C1B}"/>
          </ac:picMkLst>
        </pc:picChg>
      </pc:sldChg>
      <pc:sldChg chg="addSp delSp modSp add replId">
        <pc:chgData name="Caitrin Fitzgerald" userId="" providerId="" clId="Web-{C7AD8B64-37C5-4D3C-824E-09388120102B}" dt="2020-06-14T00:45:18.846" v="1129" actId="20577"/>
        <pc:sldMkLst>
          <pc:docMk/>
          <pc:sldMk cId="2674934581" sldId="280"/>
        </pc:sldMkLst>
        <pc:spChg chg="mod">
          <ac:chgData name="Caitrin Fitzgerald" userId="" providerId="" clId="Web-{C7AD8B64-37C5-4D3C-824E-09388120102B}" dt="2020-06-14T00:43:58.876" v="1106" actId="20577"/>
          <ac:spMkLst>
            <pc:docMk/>
            <pc:sldMk cId="2674934581" sldId="280"/>
            <ac:spMk id="2" creationId="{1FD2D6F7-9518-4FC0-86F7-0FD27C0B2353}"/>
          </ac:spMkLst>
        </pc:spChg>
        <pc:spChg chg="mod">
          <ac:chgData name="Caitrin Fitzgerald" userId="" providerId="" clId="Web-{C7AD8B64-37C5-4D3C-824E-09388120102B}" dt="2020-06-14T00:45:16.159" v="1128" actId="14100"/>
          <ac:spMkLst>
            <pc:docMk/>
            <pc:sldMk cId="2674934581" sldId="280"/>
            <ac:spMk id="3" creationId="{FA60E6FC-8F3B-4390-8B65-CBB0E764E8A1}"/>
          </ac:spMkLst>
        </pc:spChg>
        <pc:spChg chg="add mod">
          <ac:chgData name="Caitrin Fitzgerald" userId="" providerId="" clId="Web-{C7AD8B64-37C5-4D3C-824E-09388120102B}" dt="2020-06-14T00:45:18.846" v="1129" actId="20577"/>
          <ac:spMkLst>
            <pc:docMk/>
            <pc:sldMk cId="2674934581" sldId="280"/>
            <ac:spMk id="13" creationId="{A9BFAC3D-3D29-4492-A7D4-1EFC0CDD6A8E}"/>
          </ac:spMkLst>
        </pc:spChg>
        <pc:spChg chg="del">
          <ac:chgData name="Caitrin Fitzgerald" userId="" providerId="" clId="Web-{C7AD8B64-37C5-4D3C-824E-09388120102B}" dt="2020-06-14T00:43:10.422" v="1073"/>
          <ac:spMkLst>
            <pc:docMk/>
            <pc:sldMk cId="2674934581" sldId="280"/>
            <ac:spMk id="15" creationId="{3793A0A8-C8A5-42FE-9687-865139CE8C7F}"/>
          </ac:spMkLst>
        </pc:spChg>
      </pc:sldChg>
      <pc:sldChg chg="new del">
        <pc:chgData name="Caitrin Fitzgerald" userId="" providerId="" clId="Web-{C7AD8B64-37C5-4D3C-824E-09388120102B}" dt="2020-06-14T00:47:49.239" v="1200"/>
        <pc:sldMkLst>
          <pc:docMk/>
          <pc:sldMk cId="1357923923" sldId="281"/>
        </pc:sldMkLst>
      </pc:sldChg>
      <pc:sldChg chg="new">
        <pc:chgData name="Caitrin Fitzgerald" userId="" providerId="" clId="Web-{C7AD8B64-37C5-4D3C-824E-09388120102B}" dt="2020-06-14T00:46:23.847" v="1172"/>
        <pc:sldMkLst>
          <pc:docMk/>
          <pc:sldMk cId="1487173993" sldId="282"/>
        </pc:sldMkLst>
      </pc:sldChg>
      <pc:sldChg chg="new del">
        <pc:chgData name="Caitrin Fitzgerald" userId="" providerId="" clId="Web-{C7AD8B64-37C5-4D3C-824E-09388120102B}" dt="2020-06-14T00:47:53.708" v="1203"/>
        <pc:sldMkLst>
          <pc:docMk/>
          <pc:sldMk cId="3540149796" sldId="283"/>
        </pc:sldMkLst>
      </pc:sldChg>
      <pc:sldChg chg="new del">
        <pc:chgData name="Caitrin Fitzgerald" userId="" providerId="" clId="Web-{C7AD8B64-37C5-4D3C-824E-09388120102B}" dt="2020-06-14T00:47:57.630" v="1206"/>
        <pc:sldMkLst>
          <pc:docMk/>
          <pc:sldMk cId="3286864830" sldId="284"/>
        </pc:sldMkLst>
      </pc:sldChg>
      <pc:sldChg chg="delSp modSp add replId">
        <pc:chgData name="Caitrin Fitzgerald" userId="" providerId="" clId="Web-{C7AD8B64-37C5-4D3C-824E-09388120102B}" dt="2020-06-14T00:47:45.427" v="1199"/>
        <pc:sldMkLst>
          <pc:docMk/>
          <pc:sldMk cId="4049701419" sldId="285"/>
        </pc:sldMkLst>
        <pc:spChg chg="mod">
          <ac:chgData name="Caitrin Fitzgerald" userId="" providerId="" clId="Web-{C7AD8B64-37C5-4D3C-824E-09388120102B}" dt="2020-06-14T00:47:38.489" v="1188" actId="20577"/>
          <ac:spMkLst>
            <pc:docMk/>
            <pc:sldMk cId="4049701419" sldId="285"/>
            <ac:spMk id="2" creationId="{1FD2D6F7-9518-4FC0-86F7-0FD27C0B2353}"/>
          </ac:spMkLst>
        </pc:spChg>
        <pc:spChg chg="del">
          <ac:chgData name="Caitrin Fitzgerald" userId="" providerId="" clId="Web-{C7AD8B64-37C5-4D3C-824E-09388120102B}" dt="2020-06-14T00:47:45.427" v="1199"/>
          <ac:spMkLst>
            <pc:docMk/>
            <pc:sldMk cId="4049701419" sldId="285"/>
            <ac:spMk id="5" creationId="{A2508973-7CEE-47D1-AB09-2928CD5E0500}"/>
          </ac:spMkLst>
        </pc:spChg>
        <pc:spChg chg="del">
          <ac:chgData name="Caitrin Fitzgerald" userId="" providerId="" clId="Web-{C7AD8B64-37C5-4D3C-824E-09388120102B}" dt="2020-06-14T00:47:45.427" v="1198"/>
          <ac:spMkLst>
            <pc:docMk/>
            <pc:sldMk cId="4049701419" sldId="285"/>
            <ac:spMk id="6" creationId="{49EB6C31-4ED5-490E-B7AB-668D27A93D05}"/>
          </ac:spMkLst>
        </pc:spChg>
        <pc:spChg chg="del">
          <ac:chgData name="Caitrin Fitzgerald" userId="" providerId="" clId="Web-{C7AD8B64-37C5-4D3C-824E-09388120102B}" dt="2020-06-14T00:47:45.427" v="1197"/>
          <ac:spMkLst>
            <pc:docMk/>
            <pc:sldMk cId="4049701419" sldId="285"/>
            <ac:spMk id="7" creationId="{6754D7D7-96C0-45B6-9BC6-6628148616C4}"/>
          </ac:spMkLst>
        </pc:spChg>
        <pc:spChg chg="del">
          <ac:chgData name="Caitrin Fitzgerald" userId="" providerId="" clId="Web-{C7AD8B64-37C5-4D3C-824E-09388120102B}" dt="2020-06-14T00:47:45.427" v="1196"/>
          <ac:spMkLst>
            <pc:docMk/>
            <pc:sldMk cId="4049701419" sldId="285"/>
            <ac:spMk id="8" creationId="{140DEECE-D311-4876-831C-9B62BCABE29F}"/>
          </ac:spMkLst>
        </pc:spChg>
        <pc:spChg chg="del">
          <ac:chgData name="Caitrin Fitzgerald" userId="" providerId="" clId="Web-{C7AD8B64-37C5-4D3C-824E-09388120102B}" dt="2020-06-14T00:47:45.427" v="1195"/>
          <ac:spMkLst>
            <pc:docMk/>
            <pc:sldMk cId="4049701419" sldId="285"/>
            <ac:spMk id="9" creationId="{0963A166-1646-46CF-994F-16CBF358EEA9}"/>
          </ac:spMkLst>
        </pc:spChg>
        <pc:spChg chg="del">
          <ac:chgData name="Caitrin Fitzgerald" userId="" providerId="" clId="Web-{C7AD8B64-37C5-4D3C-824E-09388120102B}" dt="2020-06-14T00:47:45.427" v="1194"/>
          <ac:spMkLst>
            <pc:docMk/>
            <pc:sldMk cId="4049701419" sldId="285"/>
            <ac:spMk id="10" creationId="{A2B137C0-7DAD-481B-AD15-788C339CA30C}"/>
          </ac:spMkLst>
        </pc:spChg>
        <pc:spChg chg="del">
          <ac:chgData name="Caitrin Fitzgerald" userId="" providerId="" clId="Web-{C7AD8B64-37C5-4D3C-824E-09388120102B}" dt="2020-06-14T00:47:45.427" v="1193"/>
          <ac:spMkLst>
            <pc:docMk/>
            <pc:sldMk cId="4049701419" sldId="285"/>
            <ac:spMk id="11" creationId="{F3F0C2DB-E2D3-459C-9A49-87B6AE03731F}"/>
          </ac:spMkLst>
        </pc:spChg>
        <pc:spChg chg="del">
          <ac:chgData name="Caitrin Fitzgerald" userId="" providerId="" clId="Web-{C7AD8B64-37C5-4D3C-824E-09388120102B}" dt="2020-06-14T00:47:45.427" v="1192"/>
          <ac:spMkLst>
            <pc:docMk/>
            <pc:sldMk cId="4049701419" sldId="285"/>
            <ac:spMk id="12" creationId="{B1095B42-02FD-4883-930D-532B9D02E321}"/>
          </ac:spMkLst>
        </pc:spChg>
        <pc:picChg chg="del">
          <ac:chgData name="Caitrin Fitzgerald" userId="" providerId="" clId="Web-{C7AD8B64-37C5-4D3C-824E-09388120102B}" dt="2020-06-14T00:47:45.427" v="1191"/>
          <ac:picMkLst>
            <pc:docMk/>
            <pc:sldMk cId="4049701419" sldId="285"/>
            <ac:picMk id="4" creationId="{B05DEAF1-AFE1-4E80-8883-E03EE784FD49}"/>
          </ac:picMkLst>
        </pc:picChg>
      </pc:sldChg>
      <pc:sldChg chg="add ord replId">
        <pc:chgData name="Caitrin Fitzgerald" userId="" providerId="" clId="Web-{C7AD8B64-37C5-4D3C-824E-09388120102B}" dt="2020-06-14T00:47:51.489" v="1202"/>
        <pc:sldMkLst>
          <pc:docMk/>
          <pc:sldMk cId="254151337" sldId="286"/>
        </pc:sldMkLst>
      </pc:sldChg>
      <pc:sldChg chg="add ord replId">
        <pc:chgData name="Caitrin Fitzgerald" userId="" providerId="" clId="Web-{C7AD8B64-37C5-4D3C-824E-09388120102B}" dt="2020-06-14T00:47:55.693" v="1205"/>
        <pc:sldMkLst>
          <pc:docMk/>
          <pc:sldMk cId="775246950" sldId="287"/>
        </pc:sldMkLst>
      </pc:sldChg>
    </pc:docChg>
  </pc:docChgLst>
  <pc:docChgLst>
    <pc:chgData name="Roshani Biyani" clId="Web-{E76F2E8A-455C-426C-A1B9-0C53A0252D70}"/>
    <pc:docChg chg="modSld">
      <pc:chgData name="Roshani Biyani" userId="" providerId="" clId="Web-{E76F2E8A-455C-426C-A1B9-0C53A0252D70}" dt="2020-06-14T12:53:10.552" v="64" actId="20577"/>
      <pc:docMkLst>
        <pc:docMk/>
      </pc:docMkLst>
      <pc:sldChg chg="modSp">
        <pc:chgData name="Roshani Biyani" userId="" providerId="" clId="Web-{E76F2E8A-455C-426C-A1B9-0C53A0252D70}" dt="2020-06-14T12:53:10.552" v="63" actId="20577"/>
        <pc:sldMkLst>
          <pc:docMk/>
          <pc:sldMk cId="775246950" sldId="287"/>
        </pc:sldMkLst>
        <pc:spChg chg="mod">
          <ac:chgData name="Roshani Biyani" userId="" providerId="" clId="Web-{E76F2E8A-455C-426C-A1B9-0C53A0252D70}" dt="2020-06-14T12:53:10.552" v="63" actId="20577"/>
          <ac:spMkLst>
            <pc:docMk/>
            <pc:sldMk cId="775246950" sldId="287"/>
            <ac:spMk id="8" creationId="{DC1A2256-D93A-4C04-9E44-6BA8DF5F1AA0}"/>
          </ac:spMkLst>
        </pc:spChg>
      </pc:sldChg>
      <pc:sldChg chg="modSp">
        <pc:chgData name="Roshani Biyani" userId="" providerId="" clId="Web-{E76F2E8A-455C-426C-A1B9-0C53A0252D70}" dt="2020-06-14T12:52:45.552" v="39" actId="20577"/>
        <pc:sldMkLst>
          <pc:docMk/>
          <pc:sldMk cId="3518630019" sldId="288"/>
        </pc:sldMkLst>
        <pc:spChg chg="mod">
          <ac:chgData name="Roshani Biyani" userId="" providerId="" clId="Web-{E76F2E8A-455C-426C-A1B9-0C53A0252D70}" dt="2020-06-14T12:52:45.552" v="39" actId="20577"/>
          <ac:spMkLst>
            <pc:docMk/>
            <pc:sldMk cId="3518630019" sldId="288"/>
            <ac:spMk id="7" creationId="{5DD15126-D978-43EF-8BB5-D7743294BC13}"/>
          </ac:spMkLst>
        </pc:spChg>
      </pc:sldChg>
    </pc:docChg>
  </pc:docChgLst>
  <pc:docChgLst>
    <pc:chgData name="Caitrin Fitzgerald" clId="Web-{12C80207-4ECB-40A7-A25C-1DC40E9DC89B}"/>
    <pc:docChg chg="addSld delSld modSld sldOrd">
      <pc:chgData name="Caitrin Fitzgerald" userId="" providerId="" clId="Web-{12C80207-4ECB-40A7-A25C-1DC40E9DC89B}" dt="2020-06-14T02:28:14.440" v="1150"/>
      <pc:docMkLst>
        <pc:docMk/>
      </pc:docMkLst>
      <pc:sldChg chg="modNotes">
        <pc:chgData name="Caitrin Fitzgerald" userId="" providerId="" clId="Web-{12C80207-4ECB-40A7-A25C-1DC40E9DC89B}" dt="2020-06-14T02:08:45.816" v="566"/>
        <pc:sldMkLst>
          <pc:docMk/>
          <pc:sldMk cId="2899742249" sldId="256"/>
        </pc:sldMkLst>
      </pc:sldChg>
      <pc:sldChg chg="modNotes">
        <pc:chgData name="Caitrin Fitzgerald" userId="" providerId="" clId="Web-{12C80207-4ECB-40A7-A25C-1DC40E9DC89B}" dt="2020-06-14T02:14:11.179" v="727"/>
        <pc:sldMkLst>
          <pc:docMk/>
          <pc:sldMk cId="3692447067" sldId="261"/>
        </pc:sldMkLst>
      </pc:sldChg>
      <pc:sldChg chg="modNotes">
        <pc:chgData name="Caitrin Fitzgerald" userId="" providerId="" clId="Web-{12C80207-4ECB-40A7-A25C-1DC40E9DC89B}" dt="2020-06-14T01:58:55.559" v="13"/>
        <pc:sldMkLst>
          <pc:docMk/>
          <pc:sldMk cId="3878284398" sldId="271"/>
        </pc:sldMkLst>
      </pc:sldChg>
      <pc:sldChg chg="modSp modNotes">
        <pc:chgData name="Caitrin Fitzgerald" userId="" providerId="" clId="Web-{12C80207-4ECB-40A7-A25C-1DC40E9DC89B}" dt="2020-06-14T02:08:57.504" v="569"/>
        <pc:sldMkLst>
          <pc:docMk/>
          <pc:sldMk cId="4269275234" sldId="273"/>
        </pc:sldMkLst>
        <pc:picChg chg="mod">
          <ac:chgData name="Caitrin Fitzgerald" userId="" providerId="" clId="Web-{12C80207-4ECB-40A7-A25C-1DC40E9DC89B}" dt="2020-06-14T02:06:08.361" v="503" actId="1076"/>
          <ac:picMkLst>
            <pc:docMk/>
            <pc:sldMk cId="4269275234" sldId="273"/>
            <ac:picMk id="13" creationId="{C8DC90A4-91BF-46C4-B108-EFC0F189BC90}"/>
          </ac:picMkLst>
        </pc:picChg>
      </pc:sldChg>
      <pc:sldChg chg="addSp delSp modSp modNotes">
        <pc:chgData name="Caitrin Fitzgerald" userId="" providerId="" clId="Web-{12C80207-4ECB-40A7-A25C-1DC40E9DC89B}" dt="2020-06-14T02:18:49.745" v="809" actId="20577"/>
        <pc:sldMkLst>
          <pc:docMk/>
          <pc:sldMk cId="2703327076" sldId="274"/>
        </pc:sldMkLst>
        <pc:spChg chg="add del mod">
          <ac:chgData name="Caitrin Fitzgerald" userId="" providerId="" clId="Web-{12C80207-4ECB-40A7-A25C-1DC40E9DC89B}" dt="2020-06-14T01:59:34.794" v="21"/>
          <ac:spMkLst>
            <pc:docMk/>
            <pc:sldMk cId="2703327076" sldId="274"/>
            <ac:spMk id="14" creationId="{C8F170B0-F3CA-4000-BE2B-948E4F1D6B92}"/>
          </ac:spMkLst>
        </pc:spChg>
        <pc:spChg chg="add mod">
          <ac:chgData name="Caitrin Fitzgerald" userId="" providerId="" clId="Web-{12C80207-4ECB-40A7-A25C-1DC40E9DC89B}" dt="2020-06-14T02:18:49.745" v="809" actId="20577"/>
          <ac:spMkLst>
            <pc:docMk/>
            <pc:sldMk cId="2703327076" sldId="274"/>
            <ac:spMk id="17" creationId="{A78AEBAB-ADEF-408D-AE77-309C4540E829}"/>
          </ac:spMkLst>
        </pc:spChg>
        <pc:spChg chg="add del mod">
          <ac:chgData name="Caitrin Fitzgerald" userId="" providerId="" clId="Web-{12C80207-4ECB-40A7-A25C-1DC40E9DC89B}" dt="2020-06-14T02:09:04.410" v="579"/>
          <ac:spMkLst>
            <pc:docMk/>
            <pc:sldMk cId="2703327076" sldId="274"/>
            <ac:spMk id="18" creationId="{4766D0D6-87CA-4D8F-8A88-A1B88F2A8C05}"/>
          </ac:spMkLst>
        </pc:spChg>
        <pc:spChg chg="add del mod">
          <ac:chgData name="Caitrin Fitzgerald" userId="" providerId="" clId="Web-{12C80207-4ECB-40A7-A25C-1DC40E9DC89B}" dt="2020-06-14T02:13:48.210" v="726"/>
          <ac:spMkLst>
            <pc:docMk/>
            <pc:sldMk cId="2703327076" sldId="274"/>
            <ac:spMk id="20" creationId="{0180C1E8-6713-4FFC-A67F-41FAB0074B1E}"/>
          </ac:spMkLst>
        </pc:spChg>
        <pc:spChg chg="add mod">
          <ac:chgData name="Caitrin Fitzgerald" userId="" providerId="" clId="Web-{12C80207-4ECB-40A7-A25C-1DC40E9DC89B}" dt="2020-06-14T02:18:43.823" v="804" actId="1076"/>
          <ac:spMkLst>
            <pc:docMk/>
            <pc:sldMk cId="2703327076" sldId="274"/>
            <ac:spMk id="21" creationId="{A1ADB97C-9912-4EBD-9BBF-62D94AFAF2CC}"/>
          </ac:spMkLst>
        </pc:spChg>
        <pc:picChg chg="del">
          <ac:chgData name="Caitrin Fitzgerald" userId="" providerId="" clId="Web-{12C80207-4ECB-40A7-A25C-1DC40E9DC89B}" dt="2020-06-14T01:59:09.606" v="14"/>
          <ac:picMkLst>
            <pc:docMk/>
            <pc:sldMk cId="2703327076" sldId="274"/>
            <ac:picMk id="13" creationId="{19C194E9-338F-4EE2-8F74-467D1B4ACE69}"/>
          </ac:picMkLst>
        </pc:picChg>
        <pc:picChg chg="add del mod ord modCrop">
          <ac:chgData name="Caitrin Fitzgerald" userId="" providerId="" clId="Web-{12C80207-4ECB-40A7-A25C-1DC40E9DC89B}" dt="2020-06-14T02:12:53.632" v="725"/>
          <ac:picMkLst>
            <pc:docMk/>
            <pc:sldMk cId="2703327076" sldId="274"/>
            <ac:picMk id="15" creationId="{8A967945-DCA0-44E1-A270-FF5CC8B72B79}"/>
          </ac:picMkLst>
        </pc:picChg>
      </pc:sldChg>
      <pc:sldChg chg="addSp delSp modSp modNotes">
        <pc:chgData name="Caitrin Fitzgerald" userId="" providerId="" clId="Web-{12C80207-4ECB-40A7-A25C-1DC40E9DC89B}" dt="2020-06-14T02:12:11.444" v="724"/>
        <pc:sldMkLst>
          <pc:docMk/>
          <pc:sldMk cId="350893190" sldId="275"/>
        </pc:sldMkLst>
        <pc:spChg chg="del">
          <ac:chgData name="Caitrin Fitzgerald" userId="" providerId="" clId="Web-{12C80207-4ECB-40A7-A25C-1DC40E9DC89B}" dt="2020-06-14T02:09:56.286" v="582"/>
          <ac:spMkLst>
            <pc:docMk/>
            <pc:sldMk cId="350893190" sldId="275"/>
            <ac:spMk id="3" creationId="{FA60E6FC-8F3B-4390-8B65-CBB0E764E8A1}"/>
          </ac:spMkLst>
        </pc:spChg>
        <pc:spChg chg="add del mod">
          <ac:chgData name="Caitrin Fitzgerald" userId="" providerId="" clId="Web-{12C80207-4ECB-40A7-A25C-1DC40E9DC89B}" dt="2020-06-14T02:10:01.286" v="584"/>
          <ac:spMkLst>
            <pc:docMk/>
            <pc:sldMk cId="350893190" sldId="275"/>
            <ac:spMk id="14" creationId="{3A7D167E-DD96-4F4B-A221-8B434AB365F5}"/>
          </ac:spMkLst>
        </pc:spChg>
        <pc:spChg chg="add mod">
          <ac:chgData name="Caitrin Fitzgerald" userId="" providerId="" clId="Web-{12C80207-4ECB-40A7-A25C-1DC40E9DC89B}" dt="2020-06-14T02:12:08.100" v="721" actId="20577"/>
          <ac:spMkLst>
            <pc:docMk/>
            <pc:sldMk cId="350893190" sldId="275"/>
            <ac:spMk id="16" creationId="{1EDAA387-2751-42EA-9697-03A83FD18D22}"/>
          </ac:spMkLst>
        </pc:spChg>
      </pc:sldChg>
      <pc:sldChg chg="addSp delSp modSp modNotes">
        <pc:chgData name="Caitrin Fitzgerald" userId="" providerId="" clId="Web-{12C80207-4ECB-40A7-A25C-1DC40E9DC89B}" dt="2020-06-14T02:22:47.749" v="1002"/>
        <pc:sldMkLst>
          <pc:docMk/>
          <pc:sldMk cId="3591124440" sldId="276"/>
        </pc:sldMkLst>
        <pc:spChg chg="del">
          <ac:chgData name="Caitrin Fitzgerald" userId="" providerId="" clId="Web-{12C80207-4ECB-40A7-A25C-1DC40E9DC89B}" dt="2020-06-14T02:19:47.965" v="821"/>
          <ac:spMkLst>
            <pc:docMk/>
            <pc:sldMk cId="3591124440" sldId="276"/>
            <ac:spMk id="3" creationId="{FA60E6FC-8F3B-4390-8B65-CBB0E764E8A1}"/>
          </ac:spMkLst>
        </pc:spChg>
        <pc:spChg chg="add del mod">
          <ac:chgData name="Caitrin Fitzgerald" userId="" providerId="" clId="Web-{12C80207-4ECB-40A7-A25C-1DC40E9DC89B}" dt="2020-06-14T02:19:59.012" v="827"/>
          <ac:spMkLst>
            <pc:docMk/>
            <pc:sldMk cId="3591124440" sldId="276"/>
            <ac:spMk id="14" creationId="{CF9A9DA6-0440-4C28-AF51-85D97BF45D6C}"/>
          </ac:spMkLst>
        </pc:spChg>
        <pc:spChg chg="add del mod">
          <ac:chgData name="Caitrin Fitzgerald" userId="" providerId="" clId="Web-{12C80207-4ECB-40A7-A25C-1DC40E9DC89B}" dt="2020-06-14T02:19:51.246" v="825"/>
          <ac:spMkLst>
            <pc:docMk/>
            <pc:sldMk cId="3591124440" sldId="276"/>
            <ac:spMk id="15" creationId="{DC2A7FAA-6C7B-4A23-9F20-B2F74147F8D1}"/>
          </ac:spMkLst>
        </pc:spChg>
        <pc:spChg chg="add mod">
          <ac:chgData name="Caitrin Fitzgerald" userId="" providerId="" clId="Web-{12C80207-4ECB-40A7-A25C-1DC40E9DC89B}" dt="2020-06-14T02:22:44.093" v="999" actId="20577"/>
          <ac:spMkLst>
            <pc:docMk/>
            <pc:sldMk cId="3591124440" sldId="276"/>
            <ac:spMk id="17" creationId="{8D6C4B2E-09C4-41C5-AF48-F31B887CC545}"/>
          </ac:spMkLst>
        </pc:spChg>
      </pc:sldChg>
      <pc:sldChg chg="addSp delSp modSp add del modNotes">
        <pc:chgData name="Caitrin Fitzgerald" userId="" providerId="" clId="Web-{12C80207-4ECB-40A7-A25C-1DC40E9DC89B}" dt="2020-06-14T02:27:57.659" v="1147"/>
        <pc:sldMkLst>
          <pc:docMk/>
          <pc:sldMk cId="3247476818" sldId="277"/>
        </pc:sldMkLst>
        <pc:spChg chg="del">
          <ac:chgData name="Caitrin Fitzgerald" userId="" providerId="" clId="Web-{12C80207-4ECB-40A7-A25C-1DC40E9DC89B}" dt="2020-06-14T02:24:17.078" v="1005"/>
          <ac:spMkLst>
            <pc:docMk/>
            <pc:sldMk cId="3247476818" sldId="277"/>
            <ac:spMk id="3" creationId="{FA60E6FC-8F3B-4390-8B65-CBB0E764E8A1}"/>
          </ac:spMkLst>
        </pc:spChg>
        <pc:spChg chg="add del mod">
          <ac:chgData name="Caitrin Fitzgerald" userId="" providerId="" clId="Web-{12C80207-4ECB-40A7-A25C-1DC40E9DC89B}" dt="2020-06-14T02:24:22.156" v="1007"/>
          <ac:spMkLst>
            <pc:docMk/>
            <pc:sldMk cId="3247476818" sldId="277"/>
            <ac:spMk id="14" creationId="{93A403B4-8291-4592-B82A-C57F3329C766}"/>
          </ac:spMkLst>
        </pc:spChg>
        <pc:spChg chg="add mod">
          <ac:chgData name="Caitrin Fitzgerald" userId="" providerId="" clId="Web-{12C80207-4ECB-40A7-A25C-1DC40E9DC89B}" dt="2020-06-14T02:27:23.783" v="1141" actId="20577"/>
          <ac:spMkLst>
            <pc:docMk/>
            <pc:sldMk cId="3247476818" sldId="277"/>
            <ac:spMk id="16" creationId="{78B07AAC-107C-4912-9A61-544C27355987}"/>
          </ac:spMkLst>
        </pc:spChg>
      </pc:sldChg>
      <pc:sldChg chg="del">
        <pc:chgData name="Caitrin Fitzgerald" userId="" providerId="" clId="Web-{12C80207-4ECB-40A7-A25C-1DC40E9DC89B}" dt="2020-06-14T02:06:53.331" v="521"/>
        <pc:sldMkLst>
          <pc:docMk/>
          <pc:sldMk cId="3452901430" sldId="278"/>
        </pc:sldMkLst>
      </pc:sldChg>
      <pc:sldChg chg="modSp modNotes">
        <pc:chgData name="Caitrin Fitzgerald" userId="" providerId="" clId="Web-{12C80207-4ECB-40A7-A25C-1DC40E9DC89B}" dt="2020-06-14T02:14:49.196" v="746" actId="20577"/>
        <pc:sldMkLst>
          <pc:docMk/>
          <pc:sldMk cId="2739799298" sldId="279"/>
        </pc:sldMkLst>
        <pc:spChg chg="mod">
          <ac:chgData name="Caitrin Fitzgerald" userId="" providerId="" clId="Web-{12C80207-4ECB-40A7-A25C-1DC40E9DC89B}" dt="2020-06-14T02:06:40.252" v="510" actId="20577"/>
          <ac:spMkLst>
            <pc:docMk/>
            <pc:sldMk cId="2739799298" sldId="279"/>
            <ac:spMk id="2" creationId="{1FD2D6F7-9518-4FC0-86F7-0FD27C0B2353}"/>
          </ac:spMkLst>
        </pc:spChg>
        <pc:spChg chg="mod">
          <ac:chgData name="Caitrin Fitzgerald" userId="" providerId="" clId="Web-{12C80207-4ECB-40A7-A25C-1DC40E9DC89B}" dt="2020-06-14T02:14:49.196" v="746" actId="20577"/>
          <ac:spMkLst>
            <pc:docMk/>
            <pc:sldMk cId="2739799298" sldId="279"/>
            <ac:spMk id="3" creationId="{FA60E6FC-8F3B-4390-8B65-CBB0E764E8A1}"/>
          </ac:spMkLst>
        </pc:spChg>
      </pc:sldChg>
      <pc:sldChg chg="modSp modNotes">
        <pc:chgData name="Caitrin Fitzgerald" userId="" providerId="" clId="Web-{12C80207-4ECB-40A7-A25C-1DC40E9DC89B}" dt="2020-06-14T02:08:52.910" v="568"/>
        <pc:sldMkLst>
          <pc:docMk/>
          <pc:sldMk cId="2674934581" sldId="280"/>
        </pc:sldMkLst>
        <pc:spChg chg="mod">
          <ac:chgData name="Caitrin Fitzgerald" userId="" providerId="" clId="Web-{12C80207-4ECB-40A7-A25C-1DC40E9DC89B}" dt="2020-06-14T02:08:01.816" v="556" actId="14100"/>
          <ac:spMkLst>
            <pc:docMk/>
            <pc:sldMk cId="2674934581" sldId="280"/>
            <ac:spMk id="3" creationId="{FA60E6FC-8F3B-4390-8B65-CBB0E764E8A1}"/>
          </ac:spMkLst>
        </pc:spChg>
        <pc:spChg chg="mod">
          <ac:chgData name="Caitrin Fitzgerald" userId="" providerId="" clId="Web-{12C80207-4ECB-40A7-A25C-1DC40E9DC89B}" dt="2020-06-14T02:08:07.456" v="558" actId="1076"/>
          <ac:spMkLst>
            <pc:docMk/>
            <pc:sldMk cId="2674934581" sldId="280"/>
            <ac:spMk id="13" creationId="{A9BFAC3D-3D29-4492-A7D4-1EFC0CDD6A8E}"/>
          </ac:spMkLst>
        </pc:spChg>
      </pc:sldChg>
      <pc:sldChg chg="add del">
        <pc:chgData name="Caitrin Fitzgerald" userId="" providerId="" clId="Web-{12C80207-4ECB-40A7-A25C-1DC40E9DC89B}" dt="2020-06-14T02:28:11.096" v="1148"/>
        <pc:sldMkLst>
          <pc:docMk/>
          <pc:sldMk cId="254151337" sldId="286"/>
        </pc:sldMkLst>
      </pc:sldChg>
      <pc:sldChg chg="modSp">
        <pc:chgData name="Caitrin Fitzgerald" userId="" providerId="" clId="Web-{12C80207-4ECB-40A7-A25C-1DC40E9DC89B}" dt="2020-06-14T02:19:05.074" v="816" actId="20577"/>
        <pc:sldMkLst>
          <pc:docMk/>
          <pc:sldMk cId="775246950" sldId="287"/>
        </pc:sldMkLst>
        <pc:spChg chg="mod">
          <ac:chgData name="Caitrin Fitzgerald" userId="" providerId="" clId="Web-{12C80207-4ECB-40A7-A25C-1DC40E9DC89B}" dt="2020-06-14T02:17:14.104" v="784" actId="20577"/>
          <ac:spMkLst>
            <pc:docMk/>
            <pc:sldMk cId="775246950" sldId="287"/>
            <ac:spMk id="2" creationId="{1FD2D6F7-9518-4FC0-86F7-0FD27C0B2353}"/>
          </ac:spMkLst>
        </pc:spChg>
        <pc:spChg chg="mod">
          <ac:chgData name="Caitrin Fitzgerald" userId="" providerId="" clId="Web-{12C80207-4ECB-40A7-A25C-1DC40E9DC89B}" dt="2020-06-14T02:19:05.074" v="816" actId="20577"/>
          <ac:spMkLst>
            <pc:docMk/>
            <pc:sldMk cId="775246950" sldId="287"/>
            <ac:spMk id="3" creationId="{FA60E6FC-8F3B-4390-8B65-CBB0E764E8A1}"/>
          </ac:spMkLst>
        </pc:spChg>
      </pc:sldChg>
      <pc:sldChg chg="addSp delSp modSp">
        <pc:chgData name="Caitrin Fitzgerald" userId="" providerId="" clId="Web-{12C80207-4ECB-40A7-A25C-1DC40E9DC89B}" dt="2020-06-14T02:16:54.588" v="771" actId="20577"/>
        <pc:sldMkLst>
          <pc:docMk/>
          <pc:sldMk cId="3518630019" sldId="288"/>
        </pc:sldMkLst>
        <pc:spChg chg="mod">
          <ac:chgData name="Caitrin Fitzgerald" userId="" providerId="" clId="Web-{12C80207-4ECB-40A7-A25C-1DC40E9DC89B}" dt="2020-06-14T02:16:49.197" v="766" actId="20577"/>
          <ac:spMkLst>
            <pc:docMk/>
            <pc:sldMk cId="3518630019" sldId="288"/>
            <ac:spMk id="2" creationId="{1FD2D6F7-9518-4FC0-86F7-0FD27C0B2353}"/>
          </ac:spMkLst>
        </pc:spChg>
        <pc:spChg chg="mod">
          <ac:chgData name="Caitrin Fitzgerald" userId="" providerId="" clId="Web-{12C80207-4ECB-40A7-A25C-1DC40E9DC89B}" dt="2020-06-14T02:16:54.588" v="771" actId="20577"/>
          <ac:spMkLst>
            <pc:docMk/>
            <pc:sldMk cId="3518630019" sldId="288"/>
            <ac:spMk id="3" creationId="{FA60E6FC-8F3B-4390-8B65-CBB0E764E8A1}"/>
          </ac:spMkLst>
        </pc:spChg>
        <pc:picChg chg="add del mod modCrop">
          <ac:chgData name="Caitrin Fitzgerald" userId="" providerId="" clId="Web-{12C80207-4ECB-40A7-A25C-1DC40E9DC89B}" dt="2020-06-14T01:59:33.013" v="20"/>
          <ac:picMkLst>
            <pc:docMk/>
            <pc:sldMk cId="3518630019" sldId="288"/>
            <ac:picMk id="4" creationId="{8C2C4CE6-91A5-4586-A4B8-294848A79DBE}"/>
          </ac:picMkLst>
        </pc:picChg>
      </pc:sldChg>
      <pc:sldChg chg="modSp add replId">
        <pc:chgData name="Caitrin Fitzgerald" userId="" providerId="" clId="Web-{12C80207-4ECB-40A7-A25C-1DC40E9DC89B}" dt="2020-06-14T02:14:20.273" v="739" actId="20577"/>
        <pc:sldMkLst>
          <pc:docMk/>
          <pc:sldMk cId="328296825" sldId="289"/>
        </pc:sldMkLst>
        <pc:spChg chg="mod">
          <ac:chgData name="Caitrin Fitzgerald" userId="" providerId="" clId="Web-{12C80207-4ECB-40A7-A25C-1DC40E9DC89B}" dt="2020-06-14T02:14:20.273" v="739" actId="20577"/>
          <ac:spMkLst>
            <pc:docMk/>
            <pc:sldMk cId="328296825" sldId="289"/>
            <ac:spMk id="2" creationId="{1FD2D6F7-9518-4FC0-86F7-0FD27C0B2353}"/>
          </ac:spMkLst>
        </pc:spChg>
      </pc:sldChg>
      <pc:sldChg chg="add ord replId">
        <pc:chgData name="Caitrin Fitzgerald" userId="" providerId="" clId="Web-{12C80207-4ECB-40A7-A25C-1DC40E9DC89B}" dt="2020-06-14T02:28:14.440" v="1150"/>
        <pc:sldMkLst>
          <pc:docMk/>
          <pc:sldMk cId="3334218996" sldId="290"/>
        </pc:sldMkLst>
      </pc:sldChg>
    </pc:docChg>
  </pc:docChgLst>
  <pc:docChgLst>
    <pc:chgData name="Roshani Biyani" clId="Web-{81D3DC6D-A28C-4B25-9D34-4232AA5F94B0}"/>
    <pc:docChg chg="modSld">
      <pc:chgData name="Roshani Biyani" userId="" providerId="" clId="Web-{81D3DC6D-A28C-4B25-9D34-4232AA5F94B0}" dt="2020-06-14T02:37:22.467" v="15" actId="14100"/>
      <pc:docMkLst>
        <pc:docMk/>
      </pc:docMkLst>
      <pc:sldChg chg="addSp delSp modSp">
        <pc:chgData name="Roshani Biyani" userId="" providerId="" clId="Web-{81D3DC6D-A28C-4B25-9D34-4232AA5F94B0}" dt="2020-06-14T02:37:22.467" v="15" actId="14100"/>
        <pc:sldMkLst>
          <pc:docMk/>
          <pc:sldMk cId="775246950" sldId="287"/>
        </pc:sldMkLst>
        <pc:spChg chg="del">
          <ac:chgData name="Roshani Biyani" userId="" providerId="" clId="Web-{81D3DC6D-A28C-4B25-9D34-4232AA5F94B0}" dt="2020-06-14T02:36:47.436" v="8"/>
          <ac:spMkLst>
            <pc:docMk/>
            <pc:sldMk cId="775246950" sldId="287"/>
            <ac:spMk id="3" creationId="{FA60E6FC-8F3B-4390-8B65-CBB0E764E8A1}"/>
          </ac:spMkLst>
        </pc:spChg>
        <pc:spChg chg="add del mod">
          <ac:chgData name="Roshani Biyani" userId="" providerId="" clId="Web-{81D3DC6D-A28C-4B25-9D34-4232AA5F94B0}" dt="2020-06-14T02:36:50.373" v="9"/>
          <ac:spMkLst>
            <pc:docMk/>
            <pc:sldMk cId="775246950" sldId="287"/>
            <ac:spMk id="5" creationId="{CEA69D1E-1EED-47C7-A33A-5C2351E6F599}"/>
          </ac:spMkLst>
        </pc:spChg>
        <pc:picChg chg="add mod ord">
          <ac:chgData name="Roshani Biyani" userId="" providerId="" clId="Web-{81D3DC6D-A28C-4B25-9D34-4232AA5F94B0}" dt="2020-06-14T02:37:08.920" v="12" actId="1076"/>
          <ac:picMkLst>
            <pc:docMk/>
            <pc:sldMk cId="775246950" sldId="287"/>
            <ac:picMk id="6" creationId="{FFBE16A3-29D5-42E3-992F-0A5A4CD2DFD6}"/>
          </ac:picMkLst>
        </pc:picChg>
        <pc:picChg chg="add mod">
          <ac:chgData name="Roshani Biyani" userId="" providerId="" clId="Web-{81D3DC6D-A28C-4B25-9D34-4232AA5F94B0}" dt="2020-06-14T02:37:22.467" v="15" actId="14100"/>
          <ac:picMkLst>
            <pc:docMk/>
            <pc:sldMk cId="775246950" sldId="287"/>
            <ac:picMk id="7" creationId="{E2D0B00B-483C-4CE2-A28F-7D099877F0B8}"/>
          </ac:picMkLst>
        </pc:picChg>
      </pc:sldChg>
      <pc:sldChg chg="addSp delSp modSp">
        <pc:chgData name="Roshani Biyani" userId="" providerId="" clId="Web-{81D3DC6D-A28C-4B25-9D34-4232AA5F94B0}" dt="2020-06-14T02:36:26.404" v="7" actId="14100"/>
        <pc:sldMkLst>
          <pc:docMk/>
          <pc:sldMk cId="3518630019" sldId="288"/>
        </pc:sldMkLst>
        <pc:spChg chg="del mod">
          <ac:chgData name="Roshani Biyani" userId="" providerId="" clId="Web-{81D3DC6D-A28C-4B25-9D34-4232AA5F94B0}" dt="2020-06-14T02:35:57.498" v="3"/>
          <ac:spMkLst>
            <pc:docMk/>
            <pc:sldMk cId="3518630019" sldId="288"/>
            <ac:spMk id="3" creationId="{FA60E6FC-8F3B-4390-8B65-CBB0E764E8A1}"/>
          </ac:spMkLst>
        </pc:spChg>
        <pc:picChg chg="add mod ord">
          <ac:chgData name="Roshani Biyani" userId="" providerId="" clId="Web-{81D3DC6D-A28C-4B25-9D34-4232AA5F94B0}" dt="2020-06-14T02:35:59.029" v="4" actId="1076"/>
          <ac:picMkLst>
            <pc:docMk/>
            <pc:sldMk cId="3518630019" sldId="288"/>
            <ac:picMk id="4" creationId="{C399C235-E1A5-4B86-99BE-480BDA782E3D}"/>
          </ac:picMkLst>
        </pc:picChg>
        <pc:picChg chg="add mod">
          <ac:chgData name="Roshani Biyani" userId="" providerId="" clId="Web-{81D3DC6D-A28C-4B25-9D34-4232AA5F94B0}" dt="2020-06-14T02:36:26.404" v="7" actId="14100"/>
          <ac:picMkLst>
            <pc:docMk/>
            <pc:sldMk cId="3518630019" sldId="288"/>
            <ac:picMk id="5" creationId="{B0B65B5C-03A1-4DC2-9B42-0FE271ED3AE9}"/>
          </ac:picMkLst>
        </pc:picChg>
      </pc:sldChg>
    </pc:docChg>
  </pc:docChgLst>
  <pc:docChgLst>
    <pc:chgData name="Fitzgerald, Caitrin" userId="8152adeb-649e-4700-b7fd-e7ea2d7275b2" providerId="ADAL" clId="{26CC6D3E-1419-42AD-A0CF-9B6E37BBD371}"/>
    <pc:docChg chg="undo custSel modSld">
      <pc:chgData name="Fitzgerald, Caitrin" userId="8152adeb-649e-4700-b7fd-e7ea2d7275b2" providerId="ADAL" clId="{26CC6D3E-1419-42AD-A0CF-9B6E37BBD371}" dt="2020-06-14T04:00:15.560" v="770" actId="478"/>
      <pc:docMkLst>
        <pc:docMk/>
      </pc:docMkLst>
      <pc:sldChg chg="addSp delSp modSp">
        <pc:chgData name="Fitzgerald, Caitrin" userId="8152adeb-649e-4700-b7fd-e7ea2d7275b2" providerId="ADAL" clId="{26CC6D3E-1419-42AD-A0CF-9B6E37BBD371}" dt="2020-06-14T03:56:25.062" v="755" actId="113"/>
        <pc:sldMkLst>
          <pc:docMk/>
          <pc:sldMk cId="2899742249" sldId="256"/>
        </pc:sldMkLst>
        <pc:spChg chg="mod">
          <ac:chgData name="Fitzgerald, Caitrin" userId="8152adeb-649e-4700-b7fd-e7ea2d7275b2" providerId="ADAL" clId="{26CC6D3E-1419-42AD-A0CF-9B6E37BBD371}" dt="2020-06-14T03:56:25.062" v="755" actId="113"/>
          <ac:spMkLst>
            <pc:docMk/>
            <pc:sldMk cId="2899742249" sldId="256"/>
            <ac:spMk id="3" creationId="{FB2E2966-6B0C-4BC5-AD8D-C0559CF325C2}"/>
          </ac:spMkLst>
        </pc:spChg>
        <pc:picChg chg="add mod">
          <ac:chgData name="Fitzgerald, Caitrin" userId="8152adeb-649e-4700-b7fd-e7ea2d7275b2" providerId="ADAL" clId="{26CC6D3E-1419-42AD-A0CF-9B6E37BBD371}" dt="2020-06-14T03:55:43.768" v="754" actId="1076"/>
          <ac:picMkLst>
            <pc:docMk/>
            <pc:sldMk cId="2899742249" sldId="256"/>
            <ac:picMk id="5" creationId="{2EA65E02-FBC0-44DC-948F-7A5E8A85AB42}"/>
          </ac:picMkLst>
        </pc:picChg>
        <pc:picChg chg="add del">
          <ac:chgData name="Fitzgerald, Caitrin" userId="8152adeb-649e-4700-b7fd-e7ea2d7275b2" providerId="ADAL" clId="{26CC6D3E-1419-42AD-A0CF-9B6E37BBD371}" dt="2020-06-14T03:54:42.891" v="748" actId="478"/>
          <ac:picMkLst>
            <pc:docMk/>
            <pc:sldMk cId="2899742249" sldId="256"/>
            <ac:picMk id="1026" creationId="{2AD73E5C-BB65-4BB4-9A73-4AD12439B8BA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59:08.196" v="768" actId="1076"/>
        <pc:sldMkLst>
          <pc:docMk/>
          <pc:sldMk cId="3878284398" sldId="271"/>
        </pc:sldMkLst>
        <pc:spChg chg="mod">
          <ac:chgData name="Fitzgerald, Caitrin" userId="8152adeb-649e-4700-b7fd-e7ea2d7275b2" providerId="ADAL" clId="{26CC6D3E-1419-42AD-A0CF-9B6E37BBD371}" dt="2020-06-14T03:53:16.444" v="744" actId="20577"/>
          <ac:spMkLst>
            <pc:docMk/>
            <pc:sldMk cId="3878284398" sldId="271"/>
            <ac:spMk id="3" creationId="{FA60E6FC-8F3B-4390-8B65-CBB0E764E8A1}"/>
          </ac:spMkLst>
        </pc:spChg>
        <pc:spChg chg="add del">
          <ac:chgData name="Fitzgerald, Caitrin" userId="8152adeb-649e-4700-b7fd-e7ea2d7275b2" providerId="ADAL" clId="{26CC6D3E-1419-42AD-A0CF-9B6E37BBD371}" dt="2020-06-14T03:30:38.322" v="248" actId="478"/>
          <ac:spMkLst>
            <pc:docMk/>
            <pc:sldMk cId="3878284398" sldId="271"/>
            <ac:spMk id="5" creationId="{B701FE0B-0FFB-4C4E-921E-BD163F87C9CA}"/>
          </ac:spMkLst>
        </pc:spChg>
        <pc:spChg chg="add del">
          <ac:chgData name="Fitzgerald, Caitrin" userId="8152adeb-649e-4700-b7fd-e7ea2d7275b2" providerId="ADAL" clId="{26CC6D3E-1419-42AD-A0CF-9B6E37BBD371}" dt="2020-06-14T03:30:39.556" v="249" actId="478"/>
          <ac:spMkLst>
            <pc:docMk/>
            <pc:sldMk cId="3878284398" sldId="271"/>
            <ac:spMk id="6" creationId="{FE84AEC4-34E8-4DF1-8110-7A3D7F35FC5D}"/>
          </ac:spMkLst>
        </pc:spChg>
        <pc:spChg chg="add del">
          <ac:chgData name="Fitzgerald, Caitrin" userId="8152adeb-649e-4700-b7fd-e7ea2d7275b2" providerId="ADAL" clId="{26CC6D3E-1419-42AD-A0CF-9B6E37BBD371}" dt="2020-06-14T03:30:40.143" v="250" actId="478"/>
          <ac:spMkLst>
            <pc:docMk/>
            <pc:sldMk cId="3878284398" sldId="271"/>
            <ac:spMk id="7" creationId="{ACC8CD41-01FA-4004-A5BE-6543E32F8323}"/>
          </ac:spMkLst>
        </pc:spChg>
        <pc:spChg chg="add del">
          <ac:chgData name="Fitzgerald, Caitrin" userId="8152adeb-649e-4700-b7fd-e7ea2d7275b2" providerId="ADAL" clId="{26CC6D3E-1419-42AD-A0CF-9B6E37BBD371}" dt="2020-06-14T03:30:29.728" v="241" actId="478"/>
          <ac:spMkLst>
            <pc:docMk/>
            <pc:sldMk cId="3878284398" sldId="271"/>
            <ac:spMk id="8" creationId="{BB777BCD-D7F5-413C-B92D-2FE6B1269824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9" creationId="{828E60BA-AAEF-4BFD-A07C-5F9FAE0A6D6E}"/>
          </ac:spMkLst>
        </pc:spChg>
        <pc:spChg chg="add del mod">
          <ac:chgData name="Fitzgerald, Caitrin" userId="8152adeb-649e-4700-b7fd-e7ea2d7275b2" providerId="ADAL" clId="{26CC6D3E-1419-42AD-A0CF-9B6E37BBD371}" dt="2020-06-14T03:30:36.675" v="246" actId="478"/>
          <ac:spMkLst>
            <pc:docMk/>
            <pc:sldMk cId="3878284398" sldId="271"/>
            <ac:spMk id="10" creationId="{650BEF41-3BB7-4136-8C42-82F37AC53C18}"/>
          </ac:spMkLst>
        </pc:spChg>
        <pc:spChg chg="add del mod">
          <ac:chgData name="Fitzgerald, Caitrin" userId="8152adeb-649e-4700-b7fd-e7ea2d7275b2" providerId="ADAL" clId="{26CC6D3E-1419-42AD-A0CF-9B6E37BBD371}" dt="2020-06-14T03:30:35.823" v="245" actId="478"/>
          <ac:spMkLst>
            <pc:docMk/>
            <pc:sldMk cId="3878284398" sldId="271"/>
            <ac:spMk id="11" creationId="{1FDCA696-CB1D-498F-BF9A-6BBBF0A8C2BB}"/>
          </ac:spMkLst>
        </pc:spChg>
        <pc:spChg chg="add del">
          <ac:chgData name="Fitzgerald, Caitrin" userId="8152adeb-649e-4700-b7fd-e7ea2d7275b2" providerId="ADAL" clId="{26CC6D3E-1419-42AD-A0CF-9B6E37BBD371}" dt="2020-06-14T03:30:37.600" v="247" actId="478"/>
          <ac:spMkLst>
            <pc:docMk/>
            <pc:sldMk cId="3878284398" sldId="271"/>
            <ac:spMk id="12" creationId="{7D2AD96B-8F0F-4022-BE90-6081E23BEE21}"/>
          </ac:spMkLst>
        </pc:spChg>
        <pc:spChg chg="add del mod">
          <ac:chgData name="Fitzgerald, Caitrin" userId="8152adeb-649e-4700-b7fd-e7ea2d7275b2" providerId="ADAL" clId="{26CC6D3E-1419-42AD-A0CF-9B6E37BBD371}" dt="2020-06-14T03:30:33.361" v="244" actId="478"/>
          <ac:spMkLst>
            <pc:docMk/>
            <pc:sldMk cId="3878284398" sldId="271"/>
            <ac:spMk id="13" creationId="{AD11D7A6-163C-4E81-A396-AA494C90400C}"/>
          </ac:spMkLst>
        </pc:spChg>
        <pc:spChg chg="add del mod">
          <ac:chgData name="Fitzgerald, Caitrin" userId="8152adeb-649e-4700-b7fd-e7ea2d7275b2" providerId="ADAL" clId="{26CC6D3E-1419-42AD-A0CF-9B6E37BBD371}" dt="2020-06-14T03:30:33.361" v="244" actId="478"/>
          <ac:spMkLst>
            <pc:docMk/>
            <pc:sldMk cId="3878284398" sldId="271"/>
            <ac:spMk id="14" creationId="{DB88542E-E9A0-4405-8DD8-36CAC5C62BDF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15" creationId="{53DB4875-14EB-4DB6-B8B0-6ECAF695F3D4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16" creationId="{87C0C2C6-5909-43A7-B3E2-1A958419260B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17" creationId="{3FCC358D-6E59-4A5B-BCB2-606DE4F52BBD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18" creationId="{91592B04-2AE7-4F4B-813C-E7FD0CA4A57A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19" creationId="{7E4E63E3-798D-4CAC-AC9E-1FE3CF3DF8D4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20" creationId="{D719B306-82FA-488A-9DC1-13626E6AD5A2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21" creationId="{DAF6B541-DF45-4A0F-BD63-C7A67315BA5C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22" creationId="{AA00DEA8-2A0D-4DC1-83C1-2A559AB92ADF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23" creationId="{0AC8264B-4940-44DF-9148-F208C12CA908}"/>
          </ac:spMkLst>
        </pc:spChg>
        <pc:spChg chg="add mod">
          <ac:chgData name="Fitzgerald, Caitrin" userId="8152adeb-649e-4700-b7fd-e7ea2d7275b2" providerId="ADAL" clId="{26CC6D3E-1419-42AD-A0CF-9B6E37BBD371}" dt="2020-06-14T03:33:57.660" v="277" actId="1076"/>
          <ac:spMkLst>
            <pc:docMk/>
            <pc:sldMk cId="3878284398" sldId="271"/>
            <ac:spMk id="24" creationId="{48E7375C-F71E-48F7-A679-A93B0739392D}"/>
          </ac:spMkLst>
        </pc:spChg>
        <pc:spChg chg="add del mod">
          <ac:chgData name="Fitzgerald, Caitrin" userId="8152adeb-649e-4700-b7fd-e7ea2d7275b2" providerId="ADAL" clId="{26CC6D3E-1419-42AD-A0CF-9B6E37BBD371}" dt="2020-06-14T03:32:08.345" v="270" actId="478"/>
          <ac:spMkLst>
            <pc:docMk/>
            <pc:sldMk cId="3878284398" sldId="271"/>
            <ac:spMk id="25" creationId="{A7E959BB-C0D4-4561-AF25-284888EAA5BC}"/>
          </ac:spMkLst>
        </pc:spChg>
        <pc:picChg chg="add del">
          <ac:chgData name="Fitzgerald, Caitrin" userId="8152adeb-649e-4700-b7fd-e7ea2d7275b2" providerId="ADAL" clId="{26CC6D3E-1419-42AD-A0CF-9B6E37BBD371}" dt="2020-06-14T03:57:02.101" v="757" actId="478"/>
          <ac:picMkLst>
            <pc:docMk/>
            <pc:sldMk cId="3878284398" sldId="271"/>
            <ac:picMk id="2050" creationId="{030A64CB-16B9-4C8A-AADE-11D012213E12}"/>
          </ac:picMkLst>
        </pc:picChg>
        <pc:picChg chg="add mod">
          <ac:chgData name="Fitzgerald, Caitrin" userId="8152adeb-649e-4700-b7fd-e7ea2d7275b2" providerId="ADAL" clId="{26CC6D3E-1419-42AD-A0CF-9B6E37BBD371}" dt="2020-06-14T03:59:08.196" v="768" actId="1076"/>
          <ac:picMkLst>
            <pc:docMk/>
            <pc:sldMk cId="3878284398" sldId="271"/>
            <ac:picMk id="2052" creationId="{5AFA2AEF-8B64-4285-9F8D-EBCB3645D707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35:37.371" v="295" actId="207"/>
        <pc:sldMkLst>
          <pc:docMk/>
          <pc:sldMk cId="4269275234" sldId="273"/>
        </pc:sldMkLst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4:43.818" v="282" actId="478"/>
          <ac:spMkLst>
            <pc:docMk/>
            <pc:sldMk cId="4269275234" sldId="273"/>
            <ac:spMk id="12" creationId="{B1095B42-02FD-4883-930D-532B9D02E321}"/>
          </ac:spMkLst>
        </pc:spChg>
        <pc:spChg chg="add del mod">
          <ac:chgData name="Fitzgerald, Caitrin" userId="8152adeb-649e-4700-b7fd-e7ea2d7275b2" providerId="ADAL" clId="{26CC6D3E-1419-42AD-A0CF-9B6E37BBD371}" dt="2020-06-14T03:35:37.371" v="295" actId="207"/>
          <ac:spMkLst>
            <pc:docMk/>
            <pc:sldMk cId="4269275234" sldId="273"/>
            <ac:spMk id="14" creationId="{AB61A137-9BDA-4653-9CFB-72A48D179F11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15" creationId="{EBD3A28B-BB32-4068-9633-365A5736A55D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16" creationId="{A3BD3C7C-1068-4CD7-B10D-653C3A106238}"/>
          </ac:spMkLst>
        </pc:spChg>
        <pc:spChg chg="add mod">
          <ac:chgData name="Fitzgerald, Caitrin" userId="8152adeb-649e-4700-b7fd-e7ea2d7275b2" providerId="ADAL" clId="{26CC6D3E-1419-42AD-A0CF-9B6E37BBD371}" dt="2020-06-14T03:35:29.575" v="292" actId="207"/>
          <ac:spMkLst>
            <pc:docMk/>
            <pc:sldMk cId="4269275234" sldId="273"/>
            <ac:spMk id="17" creationId="{635387BB-D40A-467B-B93B-DD8A002DC8E4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18" creationId="{397CCBD3-D8A6-42A5-94BD-92E82CACA79F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19" creationId="{48F64E81-9E41-4506-842A-EA76A679DF07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20" creationId="{5890CB1E-01DC-4EA4-93B3-0F87E788B8EF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21" creationId="{BB738E3C-E9A2-467A-A86A-5CD78DAAC0DA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22" creationId="{500A28B0-2384-46D8-B78C-8DB95C0C3AFE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23" creationId="{BFD20323-8D87-4963-B221-CC04972E339E}"/>
          </ac:spMkLst>
        </pc:spChg>
        <pc:spChg chg="add">
          <ac:chgData name="Fitzgerald, Caitrin" userId="8152adeb-649e-4700-b7fd-e7ea2d7275b2" providerId="ADAL" clId="{26CC6D3E-1419-42AD-A0CF-9B6E37BBD371}" dt="2020-06-14T03:34:43.985" v="283"/>
          <ac:spMkLst>
            <pc:docMk/>
            <pc:sldMk cId="4269275234" sldId="273"/>
            <ac:spMk id="24" creationId="{4C3A46A5-C101-4163-B6E0-0394E7C2331F}"/>
          </ac:spMkLst>
        </pc:spChg>
      </pc:sldChg>
      <pc:sldChg chg="addSp delSp modSp">
        <pc:chgData name="Fitzgerald, Caitrin" userId="8152adeb-649e-4700-b7fd-e7ea2d7275b2" providerId="ADAL" clId="{26CC6D3E-1419-42AD-A0CF-9B6E37BBD371}" dt="2020-06-14T03:41:51.714" v="358" actId="14100"/>
        <pc:sldMkLst>
          <pc:docMk/>
          <pc:sldMk cId="2703327076" sldId="274"/>
        </pc:sldMkLst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4:49.444" v="284" actId="478"/>
          <ac:spMkLst>
            <pc:docMk/>
            <pc:sldMk cId="2703327076" sldId="274"/>
            <ac:spMk id="12" creationId="{B1095B42-02FD-4883-930D-532B9D02E321}"/>
          </ac:spMkLst>
        </pc:spChg>
        <pc:spChg chg="add mod">
          <ac:chgData name="Fitzgerald, Caitrin" userId="8152adeb-649e-4700-b7fd-e7ea2d7275b2" providerId="ADAL" clId="{26CC6D3E-1419-42AD-A0CF-9B6E37BBD371}" dt="2020-06-14T03:35:53.866" v="297" actId="207"/>
          <ac:spMkLst>
            <pc:docMk/>
            <pc:sldMk cId="2703327076" sldId="274"/>
            <ac:spMk id="14" creationId="{AFFE9BCA-31FD-4273-9506-BCD07C31D44B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15" creationId="{454E2D65-6760-477C-B354-C062E34E98C2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16" creationId="{8D62CD96-0258-4582-B692-A2031A8358A7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18" creationId="{49C4B43E-D434-4DE1-9CAD-9175E077F2F4}"/>
          </ac:spMkLst>
        </pc:spChg>
        <pc:spChg chg="add mod">
          <ac:chgData name="Fitzgerald, Caitrin" userId="8152adeb-649e-4700-b7fd-e7ea2d7275b2" providerId="ADAL" clId="{26CC6D3E-1419-42AD-A0CF-9B6E37BBD371}" dt="2020-06-14T03:35:48.895" v="296" actId="207"/>
          <ac:spMkLst>
            <pc:docMk/>
            <pc:sldMk cId="2703327076" sldId="274"/>
            <ac:spMk id="19" creationId="{90A7863A-B9AC-40CC-B310-DEE866D080F0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0" creationId="{3E1927C7-3A74-4BDB-9345-027D67D5B484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1" creationId="{7BC338D9-981F-4F4F-B2A0-29914402044D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2" creationId="{CED5E46C-78A3-485E-B1F4-668415C4B23D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3" creationId="{C27CE6BA-FB6B-4A33-8259-E58E52B6D3D5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4" creationId="{CFA42332-2A53-4695-B1AA-7492009B8ECE}"/>
          </ac:spMkLst>
        </pc:spChg>
        <pc:spChg chg="add">
          <ac:chgData name="Fitzgerald, Caitrin" userId="8152adeb-649e-4700-b7fd-e7ea2d7275b2" providerId="ADAL" clId="{26CC6D3E-1419-42AD-A0CF-9B6E37BBD371}" dt="2020-06-14T03:34:49.581" v="285"/>
          <ac:spMkLst>
            <pc:docMk/>
            <pc:sldMk cId="2703327076" sldId="274"/>
            <ac:spMk id="25" creationId="{728F2677-E0FA-491F-A9B3-93C2B317481F}"/>
          </ac:spMkLst>
        </pc:spChg>
        <pc:picChg chg="add mod">
          <ac:chgData name="Fitzgerald, Caitrin" userId="8152adeb-649e-4700-b7fd-e7ea2d7275b2" providerId="ADAL" clId="{26CC6D3E-1419-42AD-A0CF-9B6E37BBD371}" dt="2020-06-14T03:41:31.984" v="355" actId="1076"/>
          <ac:picMkLst>
            <pc:docMk/>
            <pc:sldMk cId="2703327076" sldId="274"/>
            <ac:picMk id="13" creationId="{CCFA3682-DC45-486F-BEDE-A7212338445C}"/>
          </ac:picMkLst>
        </pc:picChg>
        <pc:picChg chg="add mod">
          <ac:chgData name="Fitzgerald, Caitrin" userId="8152adeb-649e-4700-b7fd-e7ea2d7275b2" providerId="ADAL" clId="{26CC6D3E-1419-42AD-A0CF-9B6E37BBD371}" dt="2020-06-14T03:41:51.714" v="358" actId="14100"/>
          <ac:picMkLst>
            <pc:docMk/>
            <pc:sldMk cId="2703327076" sldId="274"/>
            <ac:picMk id="26" creationId="{F8909670-DACC-4695-BA09-61150291067C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3:06.232" v="363" actId="1076"/>
        <pc:sldMkLst>
          <pc:docMk/>
          <pc:sldMk cId="350893190" sldId="275"/>
        </pc:sldMkLst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6:10.349" v="300" actId="478"/>
          <ac:spMkLst>
            <pc:docMk/>
            <pc:sldMk cId="350893190" sldId="275"/>
            <ac:spMk id="12" creationId="{B1095B42-02FD-4883-930D-532B9D02E321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14" creationId="{3C920922-2078-4B76-9A17-CA81B5BF4BA1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15" creationId="{64F21D1F-77CB-4FF6-B615-0DF949AD82AF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17" creationId="{C6121418-1136-4B4A-B973-4396F60FF7B8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18" creationId="{9BE55899-AC22-48F0-8EA7-C810A5398FD5}"/>
          </ac:spMkLst>
        </pc:spChg>
        <pc:spChg chg="add del mod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19" creationId="{3F555540-C479-471F-9F34-E790AE02BB4E}"/>
          </ac:spMkLst>
        </pc:spChg>
        <pc:spChg chg="add del mod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0" creationId="{BDFB7066-A111-4911-8EC2-9FAB3B11378D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1" creationId="{17E91785-6D3A-4243-88D8-FA96CE7125EB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2" creationId="{6BF8127A-CF5F-4983-A2F7-5FCE50D23068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3" creationId="{6E3B7BE9-3EF7-4CFC-A1F6-6EDED2089445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4" creationId="{A5A64AAC-CD41-4EEC-8B42-0663FDE303C1}"/>
          </ac:spMkLst>
        </pc:spChg>
        <pc:spChg chg="add del">
          <ac:chgData name="Fitzgerald, Caitrin" userId="8152adeb-649e-4700-b7fd-e7ea2d7275b2" providerId="ADAL" clId="{26CC6D3E-1419-42AD-A0CF-9B6E37BBD371}" dt="2020-06-14T03:36:31.059" v="304" actId="478"/>
          <ac:spMkLst>
            <pc:docMk/>
            <pc:sldMk cId="350893190" sldId="275"/>
            <ac:spMk id="25" creationId="{63591361-7ECF-4FE3-9E51-E14AF3E670A6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26" creationId="{50CD69F4-8033-4E1A-9683-A53091A860F9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27" creationId="{A9A49C0B-D78A-42B8-A717-C0655980AE6C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28" creationId="{AE56E5E1-359B-4E0B-8B54-6A6A62B1ACD7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29" creationId="{FB358F2D-5E40-4FDB-8840-D89CCB77D19A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0" creationId="{2799BE93-6490-4AC1-ACD2-5DAA68D2B899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1" creationId="{C90FA846-8EEC-4874-99E2-77EAE9DC57EB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2" creationId="{69681021-0273-42D3-8C64-DA309CC94939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3" creationId="{02428016-67FF-413A-9C9C-EB76C2B0E433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4" creationId="{C9606E9B-2C29-49B0-B38D-1A486B8CD6E0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5" creationId="{8F6D041D-F4C5-4500-BF2D-E2634462DCE4}"/>
          </ac:spMkLst>
        </pc:spChg>
        <pc:spChg chg="add">
          <ac:chgData name="Fitzgerald, Caitrin" userId="8152adeb-649e-4700-b7fd-e7ea2d7275b2" providerId="ADAL" clId="{26CC6D3E-1419-42AD-A0CF-9B6E37BBD371}" dt="2020-06-14T03:36:31.367" v="305"/>
          <ac:spMkLst>
            <pc:docMk/>
            <pc:sldMk cId="350893190" sldId="275"/>
            <ac:spMk id="36" creationId="{438A6C9B-9818-47FC-B562-8BCF1289703B}"/>
          </ac:spMkLst>
        </pc:spChg>
        <pc:picChg chg="add mod">
          <ac:chgData name="Fitzgerald, Caitrin" userId="8152adeb-649e-4700-b7fd-e7ea2d7275b2" providerId="ADAL" clId="{26CC6D3E-1419-42AD-A0CF-9B6E37BBD371}" dt="2020-06-14T03:43:01.976" v="362" actId="1076"/>
          <ac:picMkLst>
            <pc:docMk/>
            <pc:sldMk cId="350893190" sldId="275"/>
            <ac:picMk id="13" creationId="{FE171DAC-2637-49BA-92AE-15D0F728BAAE}"/>
          </ac:picMkLst>
        </pc:picChg>
        <pc:picChg chg="add mod">
          <ac:chgData name="Fitzgerald, Caitrin" userId="8152adeb-649e-4700-b7fd-e7ea2d7275b2" providerId="ADAL" clId="{26CC6D3E-1419-42AD-A0CF-9B6E37BBD371}" dt="2020-06-14T03:43:06.232" v="363" actId="1076"/>
          <ac:picMkLst>
            <pc:docMk/>
            <pc:sldMk cId="350893190" sldId="275"/>
            <ac:picMk id="37" creationId="{67F75253-01E7-42E4-8C43-677832727ED8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4:02.287" v="370" actId="14100"/>
        <pc:sldMkLst>
          <pc:docMk/>
          <pc:sldMk cId="3591124440" sldId="276"/>
        </pc:sldMkLst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5" creationId="{A2508973-7CEE-47D1-AB09-2928CD5E0500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6" creationId="{49EB6C31-4ED5-490E-B7AB-668D27A93D05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7" creationId="{6754D7D7-96C0-45B6-9BC6-6628148616C4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8" creationId="{140DEECE-D311-4876-831C-9B62BCABE29F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9" creationId="{0963A166-1646-46CF-994F-16CBF358EEA9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10" creationId="{A2B137C0-7DAD-481B-AD15-788C339CA30C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11" creationId="{F3F0C2DB-E2D3-459C-9A49-87B6AE03731F}"/>
          </ac:spMkLst>
        </pc:spChg>
        <pc:spChg chg="del mod">
          <ac:chgData name="Fitzgerald, Caitrin" userId="8152adeb-649e-4700-b7fd-e7ea2d7275b2" providerId="ADAL" clId="{26CC6D3E-1419-42AD-A0CF-9B6E37BBD371}" dt="2020-06-14T03:36:53.194" v="308" actId="478"/>
          <ac:spMkLst>
            <pc:docMk/>
            <pc:sldMk cId="3591124440" sldId="276"/>
            <ac:spMk id="12" creationId="{B1095B42-02FD-4883-930D-532B9D02E321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14" creationId="{C68CFA81-A224-482F-8E7B-653B4683FC87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15" creationId="{95DB8FD1-248E-4FC2-87C6-180E9D8B5F24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16" creationId="{D792A564-4084-4029-BE46-3ABF26D52C91}"/>
          </ac:spMkLst>
        </pc:spChg>
        <pc:spChg chg="mod">
          <ac:chgData name="Fitzgerald, Caitrin" userId="8152adeb-649e-4700-b7fd-e7ea2d7275b2" providerId="ADAL" clId="{26CC6D3E-1419-42AD-A0CF-9B6E37BBD371}" dt="2020-06-14T03:27:41.254" v="208" actId="6549"/>
          <ac:spMkLst>
            <pc:docMk/>
            <pc:sldMk cId="3591124440" sldId="276"/>
            <ac:spMk id="17" creationId="{8D6C4B2E-09C4-41C5-AF48-F31B887CC545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18" creationId="{76DB8F28-9E03-4526-AD48-A5468D81BF5D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19" creationId="{FB9DBD3B-9500-4FB2-8D23-9DB34A866BAF}"/>
          </ac:spMkLst>
        </pc:spChg>
        <pc:spChg chg="add mod">
          <ac:chgData name="Fitzgerald, Caitrin" userId="8152adeb-649e-4700-b7fd-e7ea2d7275b2" providerId="ADAL" clId="{26CC6D3E-1419-42AD-A0CF-9B6E37BBD371}" dt="2020-06-14T03:36:58.224" v="310" actId="207"/>
          <ac:spMkLst>
            <pc:docMk/>
            <pc:sldMk cId="3591124440" sldId="276"/>
            <ac:spMk id="20" creationId="{18243AA0-5E3C-460C-BC3A-C1129B4517C2}"/>
          </ac:spMkLst>
        </pc:spChg>
        <pc:spChg chg="add mod">
          <ac:chgData name="Fitzgerald, Caitrin" userId="8152adeb-649e-4700-b7fd-e7ea2d7275b2" providerId="ADAL" clId="{26CC6D3E-1419-42AD-A0CF-9B6E37BBD371}" dt="2020-06-14T03:37:01.734" v="311" actId="207"/>
          <ac:spMkLst>
            <pc:docMk/>
            <pc:sldMk cId="3591124440" sldId="276"/>
            <ac:spMk id="21" creationId="{0DBA2593-C5F1-45C5-81CF-A58374836726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22" creationId="{6085520E-A85C-4816-99BB-3E90203C74E8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23" creationId="{47A6BFB6-1985-4103-9844-E62E640E39BC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24" creationId="{E1409D91-A8ED-4FEF-B5F1-7449A6E4107F}"/>
          </ac:spMkLst>
        </pc:spChg>
        <pc:spChg chg="add">
          <ac:chgData name="Fitzgerald, Caitrin" userId="8152adeb-649e-4700-b7fd-e7ea2d7275b2" providerId="ADAL" clId="{26CC6D3E-1419-42AD-A0CF-9B6E37BBD371}" dt="2020-06-14T03:36:53.471" v="309"/>
          <ac:spMkLst>
            <pc:docMk/>
            <pc:sldMk cId="3591124440" sldId="276"/>
            <ac:spMk id="25" creationId="{B0E847C1-4974-46FF-8927-9EB88D97AD24}"/>
          </ac:spMkLst>
        </pc:spChg>
        <pc:picChg chg="mod">
          <ac:chgData name="Fitzgerald, Caitrin" userId="8152adeb-649e-4700-b7fd-e7ea2d7275b2" providerId="ADAL" clId="{26CC6D3E-1419-42AD-A0CF-9B6E37BBD371}" dt="2020-06-14T03:28:29.738" v="212" actId="1036"/>
          <ac:picMkLst>
            <pc:docMk/>
            <pc:sldMk cId="3591124440" sldId="276"/>
            <ac:picMk id="4" creationId="{C0E588AD-06A9-4A0E-B2A9-59362EF2DA35}"/>
          </ac:picMkLst>
        </pc:picChg>
        <pc:picChg chg="add mod">
          <ac:chgData name="Fitzgerald, Caitrin" userId="8152adeb-649e-4700-b7fd-e7ea2d7275b2" providerId="ADAL" clId="{26CC6D3E-1419-42AD-A0CF-9B6E37BBD371}" dt="2020-06-14T03:43:47.324" v="366" actId="14100"/>
          <ac:picMkLst>
            <pc:docMk/>
            <pc:sldMk cId="3591124440" sldId="276"/>
            <ac:picMk id="13" creationId="{F3A650BC-E138-4650-BD01-5D26C92ACC90}"/>
          </ac:picMkLst>
        </pc:picChg>
        <pc:picChg chg="add mod">
          <ac:chgData name="Fitzgerald, Caitrin" userId="8152adeb-649e-4700-b7fd-e7ea2d7275b2" providerId="ADAL" clId="{26CC6D3E-1419-42AD-A0CF-9B6E37BBD371}" dt="2020-06-14T03:44:02.287" v="370" actId="14100"/>
          <ac:picMkLst>
            <pc:docMk/>
            <pc:sldMk cId="3591124440" sldId="276"/>
            <ac:picMk id="26" creationId="{BA1B87B5-D220-4433-AD37-CE2FD09CC352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5:05.555" v="397" actId="14100"/>
        <pc:sldMkLst>
          <pc:docMk/>
          <pc:sldMk cId="3247476818" sldId="277"/>
        </pc:sldMkLst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7:21.182" v="314" actId="478"/>
          <ac:spMkLst>
            <pc:docMk/>
            <pc:sldMk cId="3247476818" sldId="277"/>
            <ac:spMk id="12" creationId="{B1095B42-02FD-4883-930D-532B9D02E321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14" creationId="{80167245-2DC8-40EF-A3C9-3DF4903359B1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15" creationId="{17F0752D-4D2E-42AA-8570-D133D6504E23}"/>
          </ac:spMkLst>
        </pc:spChg>
        <pc:spChg chg="mod">
          <ac:chgData name="Fitzgerald, Caitrin" userId="8152adeb-649e-4700-b7fd-e7ea2d7275b2" providerId="ADAL" clId="{26CC6D3E-1419-42AD-A0CF-9B6E37BBD371}" dt="2020-06-14T03:44:48.292" v="393" actId="20577"/>
          <ac:spMkLst>
            <pc:docMk/>
            <pc:sldMk cId="3247476818" sldId="277"/>
            <ac:spMk id="16" creationId="{78B07AAC-107C-4912-9A61-544C27355987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17" creationId="{3A699663-463D-40EC-9E3B-0510FE66030F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18" creationId="{52BACD2E-7FB2-400E-B9C3-E3A31026707B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19" creationId="{26BE0388-58D3-4E0D-BAC0-FFD29A7D628F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20" creationId="{A59D658F-517B-4674-840E-0B3FF8E4301C}"/>
          </ac:spMkLst>
        </pc:spChg>
        <pc:spChg chg="add mod">
          <ac:chgData name="Fitzgerald, Caitrin" userId="8152adeb-649e-4700-b7fd-e7ea2d7275b2" providerId="ADAL" clId="{26CC6D3E-1419-42AD-A0CF-9B6E37BBD371}" dt="2020-06-14T03:37:30.322" v="317" actId="207"/>
          <ac:spMkLst>
            <pc:docMk/>
            <pc:sldMk cId="3247476818" sldId="277"/>
            <ac:spMk id="21" creationId="{F99A0CF9-A26C-4072-B541-CB086FFF7B92}"/>
          </ac:spMkLst>
        </pc:spChg>
        <pc:spChg chg="add mod">
          <ac:chgData name="Fitzgerald, Caitrin" userId="8152adeb-649e-4700-b7fd-e7ea2d7275b2" providerId="ADAL" clId="{26CC6D3E-1419-42AD-A0CF-9B6E37BBD371}" dt="2020-06-14T03:37:26.481" v="316" actId="207"/>
          <ac:spMkLst>
            <pc:docMk/>
            <pc:sldMk cId="3247476818" sldId="277"/>
            <ac:spMk id="22" creationId="{DBBBA1AF-6DB3-4F0B-81B3-851D17BF65BF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23" creationId="{43BC6019-481E-431D-807F-5D88BFF214E0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24" creationId="{4960BAB3-7278-499C-AFBC-63B032DCF42A}"/>
          </ac:spMkLst>
        </pc:spChg>
        <pc:spChg chg="add">
          <ac:chgData name="Fitzgerald, Caitrin" userId="8152adeb-649e-4700-b7fd-e7ea2d7275b2" providerId="ADAL" clId="{26CC6D3E-1419-42AD-A0CF-9B6E37BBD371}" dt="2020-06-14T03:37:21.366" v="315"/>
          <ac:spMkLst>
            <pc:docMk/>
            <pc:sldMk cId="3247476818" sldId="277"/>
            <ac:spMk id="25" creationId="{552F369E-0907-4EC2-847E-CACE5FF86A19}"/>
          </ac:spMkLst>
        </pc:spChg>
        <pc:picChg chg="add mod">
          <ac:chgData name="Fitzgerald, Caitrin" userId="8152adeb-649e-4700-b7fd-e7ea2d7275b2" providerId="ADAL" clId="{26CC6D3E-1419-42AD-A0CF-9B6E37BBD371}" dt="2020-06-14T03:44:41.622" v="374" actId="14100"/>
          <ac:picMkLst>
            <pc:docMk/>
            <pc:sldMk cId="3247476818" sldId="277"/>
            <ac:picMk id="13" creationId="{1C711361-1231-4941-8722-D467C3BFC063}"/>
          </ac:picMkLst>
        </pc:picChg>
        <pc:picChg chg="add mod">
          <ac:chgData name="Fitzgerald, Caitrin" userId="8152adeb-649e-4700-b7fd-e7ea2d7275b2" providerId="ADAL" clId="{26CC6D3E-1419-42AD-A0CF-9B6E37BBD371}" dt="2020-06-14T03:45:05.555" v="397" actId="14100"/>
          <ac:picMkLst>
            <pc:docMk/>
            <pc:sldMk cId="3247476818" sldId="277"/>
            <ac:picMk id="26" creationId="{71813E74-EB99-4287-9DB6-2ADE25BF9AD0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58:38.439" v="764" actId="1076"/>
        <pc:sldMkLst>
          <pc:docMk/>
          <pc:sldMk cId="2739799298" sldId="279"/>
        </pc:sldMkLst>
        <pc:spChg chg="mod">
          <ac:chgData name="Fitzgerald, Caitrin" userId="8152adeb-649e-4700-b7fd-e7ea2d7275b2" providerId="ADAL" clId="{26CC6D3E-1419-42AD-A0CF-9B6E37BBD371}" dt="2020-06-14T03:50:47.023" v="617" actId="12"/>
          <ac:spMkLst>
            <pc:docMk/>
            <pc:sldMk cId="2739799298" sldId="279"/>
            <ac:spMk id="3" creationId="{FA60E6FC-8F3B-4390-8B65-CBB0E764E8A1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3:20.337" v="273" actId="478"/>
          <ac:spMkLst>
            <pc:docMk/>
            <pc:sldMk cId="2739799298" sldId="279"/>
            <ac:spMk id="12" creationId="{B1095B42-02FD-4883-930D-532B9D02E321}"/>
          </ac:spMkLst>
        </pc:spChg>
        <pc:spChg chg="add del mod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3" creationId="{D5104D73-2B71-48AF-BBBB-14824EF10E7C}"/>
          </ac:spMkLst>
        </pc:spChg>
        <pc:spChg chg="add del mod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4" creationId="{D1FA867B-F7D2-4C1A-8703-8A62C9039332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5" creationId="{E6BB58FB-D8D0-4163-A17E-CACDAC011688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6" creationId="{BEB46527-9DD2-4C0C-89F3-F592993CDD11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7" creationId="{7BA9E09E-9DD0-4BBA-B7E6-63F8D51A3260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8" creationId="{3164D4FD-18A4-4EEF-BF3A-21300F8A7929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19" creationId="{048A6723-9CD3-4E26-99E7-DF7D8670B695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20" creationId="{FDECCD7E-E22B-411D-A4D2-9B97672A2359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21" creationId="{383A3FD7-1F3A-4DBB-AA85-B580D7D5D7F6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22" creationId="{320531A9-E4B0-46D0-BBE5-9F7A6FC67107}"/>
          </ac:spMkLst>
        </pc:spChg>
        <pc:spChg chg="add del">
          <ac:chgData name="Fitzgerald, Caitrin" userId="8152adeb-649e-4700-b7fd-e7ea2d7275b2" providerId="ADAL" clId="{26CC6D3E-1419-42AD-A0CF-9B6E37BBD371}" dt="2020-06-14T03:34:35.132" v="278" actId="478"/>
          <ac:spMkLst>
            <pc:docMk/>
            <pc:sldMk cId="2739799298" sldId="279"/>
            <ac:spMk id="23" creationId="{C3185EAF-9FCF-4D50-A287-AB2FA8C1322F}"/>
          </ac:spMkLst>
        </pc:spChg>
        <pc:spChg chg="add mod">
          <ac:chgData name="Fitzgerald, Caitrin" userId="8152adeb-649e-4700-b7fd-e7ea2d7275b2" providerId="ADAL" clId="{26CC6D3E-1419-42AD-A0CF-9B6E37BBD371}" dt="2020-06-14T03:35:10.226" v="289" actId="207"/>
          <ac:spMkLst>
            <pc:docMk/>
            <pc:sldMk cId="2739799298" sldId="279"/>
            <ac:spMk id="24" creationId="{5C79CC3F-C348-40E2-9161-0684CA7BE288}"/>
          </ac:spMkLst>
        </pc:spChg>
        <pc:spChg chg="add mod">
          <ac:chgData name="Fitzgerald, Caitrin" userId="8152adeb-649e-4700-b7fd-e7ea2d7275b2" providerId="ADAL" clId="{26CC6D3E-1419-42AD-A0CF-9B6E37BBD371}" dt="2020-06-14T03:35:06.567" v="288" actId="207"/>
          <ac:spMkLst>
            <pc:docMk/>
            <pc:sldMk cId="2739799298" sldId="279"/>
            <ac:spMk id="25" creationId="{366CD8F5-6A72-4659-A606-F9C02A1686DB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26" creationId="{091C2FB2-5A79-4119-A464-6A7C68EF3A20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27" creationId="{75471A58-8E9B-4D72-8937-A2E4F98B2D1A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28" creationId="{6DE2942E-8A30-4CD7-9FE5-FD4C454D1A4C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29" creationId="{521C87C7-6004-4944-9FD9-4EDCCE1920EF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30" creationId="{FFD8E6B6-7DD0-49DA-ABB3-B8E378667C01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31" creationId="{A8946780-331D-4587-8354-F140456001EC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32" creationId="{E3B4992E-041B-4494-BC52-C7809E005169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33" creationId="{EF18C2C5-CFEB-4501-AFC7-11C4C3516B21}"/>
          </ac:spMkLst>
        </pc:spChg>
        <pc:spChg chg="add">
          <ac:chgData name="Fitzgerald, Caitrin" userId="8152adeb-649e-4700-b7fd-e7ea2d7275b2" providerId="ADAL" clId="{26CC6D3E-1419-42AD-A0CF-9B6E37BBD371}" dt="2020-06-14T03:34:35.462" v="279"/>
          <ac:spMkLst>
            <pc:docMk/>
            <pc:sldMk cId="2739799298" sldId="279"/>
            <ac:spMk id="34" creationId="{A4354140-B598-415E-9837-E27B5375517B}"/>
          </ac:spMkLst>
        </pc:spChg>
        <pc:picChg chg="add mod">
          <ac:chgData name="Fitzgerald, Caitrin" userId="8152adeb-649e-4700-b7fd-e7ea2d7275b2" providerId="ADAL" clId="{26CC6D3E-1419-42AD-A0CF-9B6E37BBD371}" dt="2020-06-14T03:58:38.439" v="764" actId="1076"/>
          <ac:picMkLst>
            <pc:docMk/>
            <pc:sldMk cId="2739799298" sldId="279"/>
            <ac:picMk id="3074" creationId="{E22ED43E-5F84-4BBE-B38A-DA497A1A3B23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35:19.878" v="291" actId="207"/>
        <pc:sldMkLst>
          <pc:docMk/>
          <pc:sldMk cId="2674934581" sldId="280"/>
        </pc:sldMkLst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5" creationId="{A2508973-7CEE-47D1-AB09-2928CD5E0500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6" creationId="{49EB6C31-4ED5-490E-B7AB-668D27A93D05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7" creationId="{6754D7D7-96C0-45B6-9BC6-6628148616C4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8" creationId="{140DEECE-D311-4876-831C-9B62BCABE29F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9" creationId="{0963A166-1646-46CF-994F-16CBF358EEA9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10" creationId="{A2B137C0-7DAD-481B-AD15-788C339CA30C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11" creationId="{F3F0C2DB-E2D3-459C-9A49-87B6AE03731F}"/>
          </ac:spMkLst>
        </pc:spChg>
        <pc:spChg chg="del">
          <ac:chgData name="Fitzgerald, Caitrin" userId="8152adeb-649e-4700-b7fd-e7ea2d7275b2" providerId="ADAL" clId="{26CC6D3E-1419-42AD-A0CF-9B6E37BBD371}" dt="2020-06-14T03:34:39.795" v="280" actId="478"/>
          <ac:spMkLst>
            <pc:docMk/>
            <pc:sldMk cId="2674934581" sldId="280"/>
            <ac:spMk id="12" creationId="{B1095B42-02FD-4883-930D-532B9D02E321}"/>
          </ac:spMkLst>
        </pc:spChg>
        <pc:spChg chg="add mod">
          <ac:chgData name="Fitzgerald, Caitrin" userId="8152adeb-649e-4700-b7fd-e7ea2d7275b2" providerId="ADAL" clId="{26CC6D3E-1419-42AD-A0CF-9B6E37BBD371}" dt="2020-06-14T03:35:19.878" v="291" actId="207"/>
          <ac:spMkLst>
            <pc:docMk/>
            <pc:sldMk cId="2674934581" sldId="280"/>
            <ac:spMk id="14" creationId="{9DA89F40-0532-457B-BAFF-EF11365EE6E4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15" creationId="{89714D30-3D97-43D1-9FFD-F5C18F507F0C}"/>
          </ac:spMkLst>
        </pc:spChg>
        <pc:spChg chg="add mod">
          <ac:chgData name="Fitzgerald, Caitrin" userId="8152adeb-649e-4700-b7fd-e7ea2d7275b2" providerId="ADAL" clId="{26CC6D3E-1419-42AD-A0CF-9B6E37BBD371}" dt="2020-06-14T03:35:15.938" v="290" actId="207"/>
          <ac:spMkLst>
            <pc:docMk/>
            <pc:sldMk cId="2674934581" sldId="280"/>
            <ac:spMk id="16" creationId="{FBC77D69-84BD-4F95-8FE1-51F6447CCFB7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17" creationId="{A4E81AE5-3B3E-4AFA-B409-16C42FAB0000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18" creationId="{0088BBC2-DF96-42FD-897B-D0BA71F212B2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19" creationId="{AC8F19D7-56A9-432F-8877-4EA6939CE270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20" creationId="{7FC203CF-5845-4CFB-8552-7A21046C0F06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21" creationId="{596AE4BE-78D6-4D3C-A11B-2896F6C5D8CE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22" creationId="{BD9D3734-12C5-45A2-A504-BC3281254DD2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23" creationId="{C68A760C-A183-4BC7-B43E-9605A5C9EDDD}"/>
          </ac:spMkLst>
        </pc:spChg>
        <pc:spChg chg="add">
          <ac:chgData name="Fitzgerald, Caitrin" userId="8152adeb-649e-4700-b7fd-e7ea2d7275b2" providerId="ADAL" clId="{26CC6D3E-1419-42AD-A0CF-9B6E37BBD371}" dt="2020-06-14T03:34:40.040" v="281"/>
          <ac:spMkLst>
            <pc:docMk/>
            <pc:sldMk cId="2674934581" sldId="280"/>
            <ac:spMk id="24" creationId="{AB276E41-1802-4F09-A777-7FF92E48C5DB}"/>
          </ac:spMkLst>
        </pc:spChg>
      </pc:sldChg>
      <pc:sldChg chg="addSp delSp modSp">
        <pc:chgData name="Fitzgerald, Caitrin" userId="8152adeb-649e-4700-b7fd-e7ea2d7275b2" providerId="ADAL" clId="{26CC6D3E-1419-42AD-A0CF-9B6E37BBD371}" dt="2020-06-14T03:43:18.918" v="364" actId="478"/>
        <pc:sldMkLst>
          <pc:docMk/>
          <pc:sldMk cId="775246950" sldId="287"/>
        </pc:sldMkLst>
        <pc:spChg chg="mod">
          <ac:chgData name="Fitzgerald, Caitrin" userId="8152adeb-649e-4700-b7fd-e7ea2d7275b2" providerId="ADAL" clId="{26CC6D3E-1419-42AD-A0CF-9B6E37BBD371}" dt="2020-06-14T03:40:34.817" v="350"/>
          <ac:spMkLst>
            <pc:docMk/>
            <pc:sldMk cId="775246950" sldId="287"/>
            <ac:spMk id="2" creationId="{1FD2D6F7-9518-4FC0-86F7-0FD27C0B2353}"/>
          </ac:spMkLst>
        </pc:spChg>
        <pc:spChg chg="add del mod">
          <ac:chgData name="Fitzgerald, Caitrin" userId="8152adeb-649e-4700-b7fd-e7ea2d7275b2" providerId="ADAL" clId="{26CC6D3E-1419-42AD-A0CF-9B6E37BBD371}" dt="2020-06-14T03:22:16.081" v="121" actId="478"/>
          <ac:spMkLst>
            <pc:docMk/>
            <pc:sldMk cId="775246950" sldId="287"/>
            <ac:spMk id="4" creationId="{30009185-94B7-4B27-9158-9B809B756224}"/>
          </ac:spMkLst>
        </pc:spChg>
        <pc:spChg chg="add">
          <ac:chgData name="Fitzgerald, Caitrin" userId="8152adeb-649e-4700-b7fd-e7ea2d7275b2" providerId="ADAL" clId="{26CC6D3E-1419-42AD-A0CF-9B6E37BBD371}" dt="2020-06-14T03:22:16.335" v="122"/>
          <ac:spMkLst>
            <pc:docMk/>
            <pc:sldMk cId="775246950" sldId="287"/>
            <ac:spMk id="8" creationId="{DC1A2256-D93A-4C04-9E44-6BA8DF5F1AA0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9" creationId="{CA689960-FF37-42C5-A3FC-86C620600B7F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0" creationId="{9FE35CEF-9F4F-4E72-BFB8-A7FF9051FF53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1" creationId="{12662347-7903-4C15-88B8-6462ACC19DE2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2" creationId="{5287AE44-34CD-45F5-AB14-405373CF03B8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3" creationId="{E8359D8D-C6A0-4273-8AD7-B3BA5126F17D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4" creationId="{859EBC7B-814B-49D5-B7E1-5EF2807AB495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5" creationId="{15687357-383D-461C-BFC5-AB48F798DF70}"/>
          </ac:spMkLst>
        </pc:spChg>
        <pc:spChg chg="add del">
          <ac:chgData name="Fitzgerald, Caitrin" userId="8152adeb-649e-4700-b7fd-e7ea2d7275b2" providerId="ADAL" clId="{26CC6D3E-1419-42AD-A0CF-9B6E37BBD371}" dt="2020-06-14T03:36:41.425" v="306" actId="478"/>
          <ac:spMkLst>
            <pc:docMk/>
            <pc:sldMk cId="775246950" sldId="287"/>
            <ac:spMk id="16" creationId="{A4BF2CD3-8897-445E-A71E-739CA6415DDF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18" creationId="{7EA8B014-F14B-40A0-9B86-CD4D69F5570B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19" creationId="{1E855C8D-1E7B-4F69-80C9-7E7A2BA0696A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0" creationId="{66B46B07-BAF3-4B8A-86D8-78A246D15893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1" creationId="{9FB0A033-E788-4002-9216-B5ADD19F8819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2" creationId="{047C6360-1FA1-4E17-BB56-BF94B7C40928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3" creationId="{63016E0C-5503-4DBE-8457-F91691DE4D74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4" creationId="{0F542A50-994F-497F-B21F-9A0546C3BBD1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5" creationId="{D3ACF39E-485D-47B4-8A81-553538247F9C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6" creationId="{46A96113-1A78-478A-93AA-C1276D3F44BA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7" creationId="{F6722109-F00B-450E-B461-4C2C808E3F67}"/>
          </ac:spMkLst>
        </pc:spChg>
        <pc:spChg chg="add">
          <ac:chgData name="Fitzgerald, Caitrin" userId="8152adeb-649e-4700-b7fd-e7ea2d7275b2" providerId="ADAL" clId="{26CC6D3E-1419-42AD-A0CF-9B6E37BBD371}" dt="2020-06-14T03:36:41.610" v="307"/>
          <ac:spMkLst>
            <pc:docMk/>
            <pc:sldMk cId="775246950" sldId="287"/>
            <ac:spMk id="28" creationId="{4AE045FF-FEAD-4EB6-85EA-9B7A248F3B51}"/>
          </ac:spMkLst>
        </pc:spChg>
        <pc:picChg chg="del">
          <ac:chgData name="Fitzgerald, Caitrin" userId="8152adeb-649e-4700-b7fd-e7ea2d7275b2" providerId="ADAL" clId="{26CC6D3E-1419-42AD-A0CF-9B6E37BBD371}" dt="2020-06-14T03:21:18.312" v="107" actId="478"/>
          <ac:picMkLst>
            <pc:docMk/>
            <pc:sldMk cId="775246950" sldId="287"/>
            <ac:picMk id="6" creationId="{FFBE16A3-29D5-42E3-992F-0A5A4CD2DFD6}"/>
          </ac:picMkLst>
        </pc:picChg>
        <pc:picChg chg="del mod">
          <ac:chgData name="Fitzgerald, Caitrin" userId="8152adeb-649e-4700-b7fd-e7ea2d7275b2" providerId="ADAL" clId="{26CC6D3E-1419-42AD-A0CF-9B6E37BBD371}" dt="2020-06-14T03:43:18.918" v="364" actId="478"/>
          <ac:picMkLst>
            <pc:docMk/>
            <pc:sldMk cId="775246950" sldId="287"/>
            <ac:picMk id="7" creationId="{E2D0B00B-483C-4CE2-A28F-7D099877F0B8}"/>
          </ac:picMkLst>
        </pc:picChg>
        <pc:picChg chg="add">
          <ac:chgData name="Fitzgerald, Caitrin" userId="8152adeb-649e-4700-b7fd-e7ea2d7275b2" providerId="ADAL" clId="{26CC6D3E-1419-42AD-A0CF-9B6E37BBD371}" dt="2020-06-14T03:28:16.838" v="211"/>
          <ac:picMkLst>
            <pc:docMk/>
            <pc:sldMk cId="775246950" sldId="287"/>
            <ac:picMk id="17" creationId="{42B82618-7EC2-4237-B006-71F16B614E23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1:18.605" v="352" actId="478"/>
        <pc:sldMkLst>
          <pc:docMk/>
          <pc:sldMk cId="3518630019" sldId="288"/>
        </pc:sldMkLst>
        <pc:spChg chg="mod">
          <ac:chgData name="Fitzgerald, Caitrin" userId="8152adeb-649e-4700-b7fd-e7ea2d7275b2" providerId="ADAL" clId="{26CC6D3E-1419-42AD-A0CF-9B6E37BBD371}" dt="2020-06-14T03:40:40.050" v="351"/>
          <ac:spMkLst>
            <pc:docMk/>
            <pc:sldMk cId="3518630019" sldId="288"/>
            <ac:spMk id="2" creationId="{1FD2D6F7-9518-4FC0-86F7-0FD27C0B2353}"/>
          </ac:spMkLst>
        </pc:spChg>
        <pc:spChg chg="add del mod">
          <ac:chgData name="Fitzgerald, Caitrin" userId="8152adeb-649e-4700-b7fd-e7ea2d7275b2" providerId="ADAL" clId="{26CC6D3E-1419-42AD-A0CF-9B6E37BBD371}" dt="2020-06-14T03:19:33.516" v="50" actId="478"/>
          <ac:spMkLst>
            <pc:docMk/>
            <pc:sldMk cId="3518630019" sldId="288"/>
            <ac:spMk id="6" creationId="{C5601974-4D19-48C8-A4D9-9BB51FC9D88C}"/>
          </ac:spMkLst>
        </pc:spChg>
        <pc:spChg chg="add mod">
          <ac:chgData name="Fitzgerald, Caitrin" userId="8152adeb-649e-4700-b7fd-e7ea2d7275b2" providerId="ADAL" clId="{26CC6D3E-1419-42AD-A0CF-9B6E37BBD371}" dt="2020-06-14T03:19:48.853" v="95" actId="113"/>
          <ac:spMkLst>
            <pc:docMk/>
            <pc:sldMk cId="3518630019" sldId="288"/>
            <ac:spMk id="7" creationId="{5DD15126-D978-43EF-8BB5-D7743294BC13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8" creationId="{E7DB8869-E9B2-4213-AAF2-17907C2E0102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9" creationId="{7F9D1F6A-1567-4AAB-B975-90F08C2E8FB7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0" creationId="{192861CA-F47A-4863-A28B-0787DB9DA262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1" creationId="{DD02A95D-57AE-4CEE-8438-98018538A56C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2" creationId="{4E9C33DB-4703-4B2A-9D06-11790428416C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3" creationId="{6B6889EF-64B7-4734-B52E-6F05824C3097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4" creationId="{B47173EA-6774-4DD8-9E30-E7D2D8792B60}"/>
          </ac:spMkLst>
        </pc:spChg>
        <pc:spChg chg="add del">
          <ac:chgData name="Fitzgerald, Caitrin" userId="8152adeb-649e-4700-b7fd-e7ea2d7275b2" providerId="ADAL" clId="{26CC6D3E-1419-42AD-A0CF-9B6E37BBD371}" dt="2020-06-14T03:34:55.275" v="286" actId="478"/>
          <ac:spMkLst>
            <pc:docMk/>
            <pc:sldMk cId="3518630019" sldId="288"/>
            <ac:spMk id="15" creationId="{D3BC0F45-36CF-4BC3-8898-BD276BE81FE6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17" creationId="{CFF23077-B792-40CC-AC12-3875A5DAB62A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18" creationId="{85B01B5F-D637-47EE-8765-4700B6B4A196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19" creationId="{D3DDC329-7238-4EF8-BD44-B514BA6BD46E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0" creationId="{BDDC3640-2317-4F01-A5D5-5FCA50D16DBB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1" creationId="{6319848D-2C20-4197-8FDA-FA3971664FB0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2" creationId="{1CF8DF5A-412A-4CCA-9A9F-B759E1313AA0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3" creationId="{23FA9427-7023-4A9B-94FA-1101634C00AA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4" creationId="{6A27D2B4-E723-4C29-995B-EDA53B6DA3C6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5" creationId="{D513C37F-982B-426D-88B2-6BFF55FC498D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6" creationId="{EE3AFBAD-85AB-4301-A203-60DFBAE2EFEA}"/>
          </ac:spMkLst>
        </pc:spChg>
        <pc:spChg chg="add del">
          <ac:chgData name="Fitzgerald, Caitrin" userId="8152adeb-649e-4700-b7fd-e7ea2d7275b2" providerId="ADAL" clId="{26CC6D3E-1419-42AD-A0CF-9B6E37BBD371}" dt="2020-06-14T03:36:03.374" v="298" actId="478"/>
          <ac:spMkLst>
            <pc:docMk/>
            <pc:sldMk cId="3518630019" sldId="288"/>
            <ac:spMk id="27" creationId="{0301A597-0AA1-4367-8A11-3212F6711B4D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28" creationId="{1E71117C-C6B8-47E8-9E18-38C2537F853C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29" creationId="{31761980-E66A-48A3-BE7F-F6FCFC078528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0" creationId="{C57F17AD-FF98-4353-9586-96D1A02FD026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1" creationId="{365161AA-A8BA-413A-992F-54F45090B947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2" creationId="{E099D0BC-595B-45F6-B5D8-A4059FE88AC7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3" creationId="{45945A85-E083-4BAA-A39D-0F87E01426CE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4" creationId="{EA857A2B-E0BE-4DA7-97B0-60473ADDFF37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5" creationId="{00B1E39D-F9F1-424D-BB0F-38C4A629B096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6" creationId="{7CD25C4B-74D6-4725-B4D2-BB51F88159AF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7" creationId="{CFBBA75A-A4D5-4F7A-8D4C-74283D246582}"/>
          </ac:spMkLst>
        </pc:spChg>
        <pc:spChg chg="add">
          <ac:chgData name="Fitzgerald, Caitrin" userId="8152adeb-649e-4700-b7fd-e7ea2d7275b2" providerId="ADAL" clId="{26CC6D3E-1419-42AD-A0CF-9B6E37BBD371}" dt="2020-06-14T03:36:03.730" v="299"/>
          <ac:spMkLst>
            <pc:docMk/>
            <pc:sldMk cId="3518630019" sldId="288"/>
            <ac:spMk id="38" creationId="{96644833-FD70-409A-950F-2189C75F922F}"/>
          </ac:spMkLst>
        </pc:spChg>
        <pc:picChg chg="del">
          <ac:chgData name="Fitzgerald, Caitrin" userId="8152adeb-649e-4700-b7fd-e7ea2d7275b2" providerId="ADAL" clId="{26CC6D3E-1419-42AD-A0CF-9B6E37BBD371}" dt="2020-06-14T03:19:15.542" v="48" actId="478"/>
          <ac:picMkLst>
            <pc:docMk/>
            <pc:sldMk cId="3518630019" sldId="288"/>
            <ac:picMk id="4" creationId="{C399C235-E1A5-4B86-99BE-480BDA782E3D}"/>
          </ac:picMkLst>
        </pc:picChg>
        <pc:picChg chg="del mod">
          <ac:chgData name="Fitzgerald, Caitrin" userId="8152adeb-649e-4700-b7fd-e7ea2d7275b2" providerId="ADAL" clId="{26CC6D3E-1419-42AD-A0CF-9B6E37BBD371}" dt="2020-06-14T03:41:18.605" v="352" actId="478"/>
          <ac:picMkLst>
            <pc:docMk/>
            <pc:sldMk cId="3518630019" sldId="288"/>
            <ac:picMk id="5" creationId="{B0B65B5C-03A1-4DC2-9B42-0FE271ED3AE9}"/>
          </ac:picMkLst>
        </pc:picChg>
        <pc:picChg chg="add">
          <ac:chgData name="Fitzgerald, Caitrin" userId="8152adeb-649e-4700-b7fd-e7ea2d7275b2" providerId="ADAL" clId="{26CC6D3E-1419-42AD-A0CF-9B6E37BBD371}" dt="2020-06-14T03:28:06.976" v="210"/>
          <ac:picMkLst>
            <pc:docMk/>
            <pc:sldMk cId="3518630019" sldId="288"/>
            <ac:picMk id="16" creationId="{12979252-94A6-473F-A0D8-6A8A529F9A88}"/>
          </ac:picMkLst>
        </pc:picChg>
      </pc:sldChg>
      <pc:sldChg chg="addSp modSp modNotesTx">
        <pc:chgData name="Fitzgerald, Caitrin" userId="8152adeb-649e-4700-b7fd-e7ea2d7275b2" providerId="ADAL" clId="{26CC6D3E-1419-42AD-A0CF-9B6E37BBD371}" dt="2020-06-14T03:53:37.927" v="745"/>
        <pc:sldMkLst>
          <pc:docMk/>
          <pc:sldMk cId="328296825" sldId="289"/>
        </pc:sldMkLst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6" creationId="{9D47523B-5984-41D3-BF3B-8367090A7A92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7" creationId="{15323BE7-1B04-4BE0-9F12-A611EC743D4F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8" creationId="{5DE1144F-8FB8-43BF-B8F7-B1272889B9A4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9" creationId="{C1DE68DC-2912-443D-831F-E107CB5124C7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10" creationId="{C10BD33E-85C6-4210-9D2D-50F848EE5C66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11" creationId="{4AF4AB52-0D06-4347-857C-0D5A2CFC7A2E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12" creationId="{775C9E88-42D5-47C2-9E98-B8DE440BA185}"/>
          </ac:spMkLst>
        </pc:spChg>
        <pc:spChg chg="add mod">
          <ac:chgData name="Fitzgerald, Caitrin" userId="8152adeb-649e-4700-b7fd-e7ea2d7275b2" providerId="ADAL" clId="{26CC6D3E-1419-42AD-A0CF-9B6E37BBD371}" dt="2020-06-14T03:38:00.432" v="322" actId="207"/>
          <ac:spMkLst>
            <pc:docMk/>
            <pc:sldMk cId="328296825" sldId="289"/>
            <ac:spMk id="13" creationId="{13AB1E9F-95DB-4CED-8D21-CADC018E38CF}"/>
          </ac:spMkLst>
        </pc:spChg>
        <pc:spChg chg="add mod">
          <ac:chgData name="Fitzgerald, Caitrin" userId="8152adeb-649e-4700-b7fd-e7ea2d7275b2" providerId="ADAL" clId="{26CC6D3E-1419-42AD-A0CF-9B6E37BBD371}" dt="2020-06-14T03:38:32.320" v="327" actId="207"/>
          <ac:spMkLst>
            <pc:docMk/>
            <pc:sldMk cId="328296825" sldId="289"/>
            <ac:spMk id="14" creationId="{F84D3B35-DFCD-4753-B5E7-84C7C3715B75}"/>
          </ac:spMkLst>
        </pc:spChg>
        <pc:spChg chg="add mod">
          <ac:chgData name="Fitzgerald, Caitrin" userId="8152adeb-649e-4700-b7fd-e7ea2d7275b2" providerId="ADAL" clId="{26CC6D3E-1419-42AD-A0CF-9B6E37BBD371}" dt="2020-06-14T03:38:27.721" v="326" actId="207"/>
          <ac:spMkLst>
            <pc:docMk/>
            <pc:sldMk cId="328296825" sldId="289"/>
            <ac:spMk id="15" creationId="{20A3AAEB-561F-4567-8A1A-873BA3EECB4A}"/>
          </ac:spMkLst>
        </pc:spChg>
        <pc:spChg chg="add">
          <ac:chgData name="Fitzgerald, Caitrin" userId="8152adeb-649e-4700-b7fd-e7ea2d7275b2" providerId="ADAL" clId="{26CC6D3E-1419-42AD-A0CF-9B6E37BBD371}" dt="2020-06-14T03:37:51.376" v="320"/>
          <ac:spMkLst>
            <pc:docMk/>
            <pc:sldMk cId="328296825" sldId="289"/>
            <ac:spMk id="16" creationId="{7CC83FFE-E200-4284-9CF2-25EFF3FBDF49}"/>
          </ac:spMkLst>
        </pc:spChg>
        <pc:picChg chg="mod">
          <ac:chgData name="Fitzgerald, Caitrin" userId="8152adeb-649e-4700-b7fd-e7ea2d7275b2" providerId="ADAL" clId="{26CC6D3E-1419-42AD-A0CF-9B6E37BBD371}" dt="2020-06-14T03:46:17.689" v="401" actId="1076"/>
          <ac:picMkLst>
            <pc:docMk/>
            <pc:sldMk cId="328296825" sldId="289"/>
            <ac:picMk id="4" creationId="{02DC3CAF-49C2-4553-95F5-8679F610CD0D}"/>
          </ac:picMkLst>
        </pc:picChg>
        <pc:picChg chg="mod">
          <ac:chgData name="Fitzgerald, Caitrin" userId="8152adeb-649e-4700-b7fd-e7ea2d7275b2" providerId="ADAL" clId="{26CC6D3E-1419-42AD-A0CF-9B6E37BBD371}" dt="2020-06-14T03:46:17.689" v="401" actId="1076"/>
          <ac:picMkLst>
            <pc:docMk/>
            <pc:sldMk cId="328296825" sldId="289"/>
            <ac:picMk id="5" creationId="{E5634F6B-9F24-4D37-B988-EE4FAE8C6ED4}"/>
          </ac:picMkLst>
        </pc:picChg>
        <pc:picChg chg="add">
          <ac:chgData name="Fitzgerald, Caitrin" userId="8152adeb-649e-4700-b7fd-e7ea2d7275b2" providerId="ADAL" clId="{26CC6D3E-1419-42AD-A0CF-9B6E37BBD371}" dt="2020-06-14T03:53:37.927" v="745"/>
          <ac:picMkLst>
            <pc:docMk/>
            <pc:sldMk cId="328296825" sldId="289"/>
            <ac:picMk id="17" creationId="{52C14C10-305F-45A9-86BF-B7088F81EB44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3:51.438" v="367" actId="478"/>
        <pc:sldMkLst>
          <pc:docMk/>
          <pc:sldMk cId="3334218996" sldId="290"/>
        </pc:sldMkLst>
        <pc:spChg chg="mod">
          <ac:chgData name="Fitzgerald, Caitrin" userId="8152adeb-649e-4700-b7fd-e7ea2d7275b2" providerId="ADAL" clId="{26CC6D3E-1419-42AD-A0CF-9B6E37BBD371}" dt="2020-06-14T03:40:27.375" v="349" actId="20577"/>
          <ac:spMkLst>
            <pc:docMk/>
            <pc:sldMk cId="3334218996" sldId="290"/>
            <ac:spMk id="2" creationId="{1FD2D6F7-9518-4FC0-86F7-0FD27C0B2353}"/>
          </ac:spMkLst>
        </pc:spChg>
        <pc:spChg chg="add del mod">
          <ac:chgData name="Fitzgerald, Caitrin" userId="8152adeb-649e-4700-b7fd-e7ea2d7275b2" providerId="ADAL" clId="{26CC6D3E-1419-42AD-A0CF-9B6E37BBD371}" dt="2020-06-14T03:27:03.342" v="203" actId="478"/>
          <ac:spMkLst>
            <pc:docMk/>
            <pc:sldMk cId="3334218996" sldId="290"/>
            <ac:spMk id="3" creationId="{5A8A5063-A198-49CE-B7C9-C27238E74522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6" creationId="{D5A885CC-2E25-47BE-998A-6548FFB1503E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7" creationId="{F91E0224-527B-4F0C-93DF-05972C4160E3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8" creationId="{91850D9A-C74B-4868-8C17-3ED906CF2979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9" creationId="{0B4D5367-5F31-4EF1-8258-8F620A459296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10" creationId="{30D517FE-C49B-4AA6-91A9-2379370406DE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11" creationId="{8A1D0677-C288-4F7E-B16E-7C8BDA388CD3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12" creationId="{286372D7-263F-4840-878E-57330AEDFB67}"/>
          </ac:spMkLst>
        </pc:spChg>
        <pc:spChg chg="add del">
          <ac:chgData name="Fitzgerald, Caitrin" userId="8152adeb-649e-4700-b7fd-e7ea2d7275b2" providerId="ADAL" clId="{26CC6D3E-1419-42AD-A0CF-9B6E37BBD371}" dt="2020-06-14T03:37:15.522" v="312" actId="478"/>
          <ac:spMkLst>
            <pc:docMk/>
            <pc:sldMk cId="3334218996" sldId="290"/>
            <ac:spMk id="13" creationId="{F00CC9D6-513B-4348-A140-2AF8A7CE34BC}"/>
          </ac:spMkLst>
        </pc:spChg>
        <pc:spChg chg="add">
          <ac:chgData name="Fitzgerald, Caitrin" userId="8152adeb-649e-4700-b7fd-e7ea2d7275b2" providerId="ADAL" clId="{26CC6D3E-1419-42AD-A0CF-9B6E37BBD371}" dt="2020-06-14T03:28:41.760" v="214"/>
          <ac:spMkLst>
            <pc:docMk/>
            <pc:sldMk cId="3334218996" sldId="290"/>
            <ac:spMk id="15" creationId="{DC095634-7058-4BD1-8221-DC2C7A8907C4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16" creationId="{DF8C8D19-D430-4AF0-AC63-4FA9B5185F94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17" creationId="{F84399C7-22AB-4573-AD6E-D5057C8FDB6B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18" creationId="{773320E2-A62A-4959-8A6C-EC7892FDD941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19" creationId="{A8012C05-A95F-405A-B146-F84BE2A8D983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0" creationId="{AF5A33B3-581C-4D24-8044-173FFA45921B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1" creationId="{260DD54B-24F3-43D6-8EAA-22759A4496A0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2" creationId="{93259C6E-5779-47BC-888F-5B62C856D06D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3" creationId="{0AAF969B-1A6C-4CC5-9641-2925D053D120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4" creationId="{E3294827-244D-4C0F-AFD7-0F731F777D00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5" creationId="{C69EA516-F272-4933-9317-668FE718D3B0}"/>
          </ac:spMkLst>
        </pc:spChg>
        <pc:spChg chg="add">
          <ac:chgData name="Fitzgerald, Caitrin" userId="8152adeb-649e-4700-b7fd-e7ea2d7275b2" providerId="ADAL" clId="{26CC6D3E-1419-42AD-A0CF-9B6E37BBD371}" dt="2020-06-14T03:37:15.723" v="313"/>
          <ac:spMkLst>
            <pc:docMk/>
            <pc:sldMk cId="3334218996" sldId="290"/>
            <ac:spMk id="26" creationId="{7464A22F-4D3D-4D11-BB04-F3471366788F}"/>
          </ac:spMkLst>
        </pc:spChg>
        <pc:picChg chg="del">
          <ac:chgData name="Fitzgerald, Caitrin" userId="8152adeb-649e-4700-b7fd-e7ea2d7275b2" providerId="ADAL" clId="{26CC6D3E-1419-42AD-A0CF-9B6E37BBD371}" dt="2020-06-14T03:26:26.652" v="191"/>
          <ac:picMkLst>
            <pc:docMk/>
            <pc:sldMk cId="3334218996" sldId="290"/>
            <ac:picMk id="4" creationId="{C2CCF1D9-8870-43AB-BBE0-22810BBD258C}"/>
          </ac:picMkLst>
        </pc:picChg>
        <pc:picChg chg="del mod">
          <ac:chgData name="Fitzgerald, Caitrin" userId="8152adeb-649e-4700-b7fd-e7ea2d7275b2" providerId="ADAL" clId="{26CC6D3E-1419-42AD-A0CF-9B6E37BBD371}" dt="2020-06-14T03:43:51.438" v="367" actId="478"/>
          <ac:picMkLst>
            <pc:docMk/>
            <pc:sldMk cId="3334218996" sldId="290"/>
            <ac:picMk id="5" creationId="{EFF5A3BB-5C58-47C7-B4BF-6E7218317686}"/>
          </ac:picMkLst>
        </pc:picChg>
        <pc:picChg chg="add">
          <ac:chgData name="Fitzgerald, Caitrin" userId="8152adeb-649e-4700-b7fd-e7ea2d7275b2" providerId="ADAL" clId="{26CC6D3E-1419-42AD-A0CF-9B6E37BBD371}" dt="2020-06-14T03:28:32.548" v="213"/>
          <ac:picMkLst>
            <pc:docMk/>
            <pc:sldMk cId="3334218996" sldId="290"/>
            <ac:picMk id="14" creationId="{BD745B00-BF72-4821-A198-03AE352F35BC}"/>
          </ac:picMkLst>
        </pc:picChg>
      </pc:sldChg>
      <pc:sldChg chg="addSp delSp modSp">
        <pc:chgData name="Fitzgerald, Caitrin" userId="8152adeb-649e-4700-b7fd-e7ea2d7275b2" providerId="ADAL" clId="{26CC6D3E-1419-42AD-A0CF-9B6E37BBD371}" dt="2020-06-14T03:44:53.539" v="394" actId="478"/>
        <pc:sldMkLst>
          <pc:docMk/>
          <pc:sldMk cId="3713657158" sldId="291"/>
        </pc:sldMkLst>
        <pc:spChg chg="mod">
          <ac:chgData name="Fitzgerald, Caitrin" userId="8152adeb-649e-4700-b7fd-e7ea2d7275b2" providerId="ADAL" clId="{26CC6D3E-1419-42AD-A0CF-9B6E37BBD371}" dt="2020-06-14T03:40:19.809" v="345" actId="6549"/>
          <ac:spMkLst>
            <pc:docMk/>
            <pc:sldMk cId="3713657158" sldId="291"/>
            <ac:spMk id="2" creationId="{1FD2D6F7-9518-4FC0-86F7-0FD27C0B2353}"/>
          </ac:spMkLst>
        </pc:spChg>
        <pc:spChg chg="add del mod">
          <ac:chgData name="Fitzgerald, Caitrin" userId="8152adeb-649e-4700-b7fd-e7ea2d7275b2" providerId="ADAL" clId="{26CC6D3E-1419-42AD-A0CF-9B6E37BBD371}" dt="2020-06-14T03:28:59.061" v="217" actId="478"/>
          <ac:spMkLst>
            <pc:docMk/>
            <pc:sldMk cId="3713657158" sldId="291"/>
            <ac:spMk id="3" creationId="{01997D0F-AAC0-4C9B-A2E2-1101CB7D10FE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6" creationId="{6179C7E3-625F-4591-8630-A4F70102E29B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7" creationId="{0BFCF861-DA4C-4969-90F6-B439A2B5B161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8" creationId="{4CA73401-DE00-48B7-B4E4-4DA5020469C9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9" creationId="{3438532F-89A7-4001-AB41-F52F23B02501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10" creationId="{96CC211E-DA4E-480E-A14E-275E5D718B13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11" creationId="{705174C1-CA17-488B-A489-C4EE9952C1E2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12" creationId="{D6FB6230-7A1B-4E7D-BC6F-6B0C78D69BCE}"/>
          </ac:spMkLst>
        </pc:spChg>
        <pc:spChg chg="add del">
          <ac:chgData name="Fitzgerald, Caitrin" userId="8152adeb-649e-4700-b7fd-e7ea2d7275b2" providerId="ADAL" clId="{26CC6D3E-1419-42AD-A0CF-9B6E37BBD371}" dt="2020-06-14T03:37:46.395" v="318" actId="478"/>
          <ac:spMkLst>
            <pc:docMk/>
            <pc:sldMk cId="3713657158" sldId="291"/>
            <ac:spMk id="13" creationId="{0EBD1492-2F33-4EE4-B465-C58A8661035B}"/>
          </ac:spMkLst>
        </pc:spChg>
        <pc:spChg chg="add">
          <ac:chgData name="Fitzgerald, Caitrin" userId="8152adeb-649e-4700-b7fd-e7ea2d7275b2" providerId="ADAL" clId="{26CC6D3E-1419-42AD-A0CF-9B6E37BBD371}" dt="2020-06-14T03:29:23.035" v="228"/>
          <ac:spMkLst>
            <pc:docMk/>
            <pc:sldMk cId="3713657158" sldId="291"/>
            <ac:spMk id="15" creationId="{6A2BF9FB-DBD1-47B4-B501-20C79121EEDE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16" creationId="{C205FA46-6E7D-46FE-AEE4-42573232063F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17" creationId="{FC0AB416-FF68-4F21-8F0D-7F70E9198AF1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18" creationId="{6B7E3D04-D9E0-4A6B-B3F2-0D7B8928A0C1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19" creationId="{E2587E0E-DCB1-45B8-9600-2C9EF51A5547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0" creationId="{C7A85C06-F899-4F3A-ABF4-108917E7C044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1" creationId="{D3C0FC96-FE6F-4655-8892-223C2829F2CC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2" creationId="{5637F2E8-E93A-4863-9B5B-1EEE2A8C0EEF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3" creationId="{B8487061-96A0-47CF-8FFE-932A372EB94D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4" creationId="{DE82D640-4AF4-4BEF-9A72-DE50EAD05FC9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5" creationId="{5E73ED9E-DF94-41B1-9569-191C7ED58A1B}"/>
          </ac:spMkLst>
        </pc:spChg>
        <pc:spChg chg="add">
          <ac:chgData name="Fitzgerald, Caitrin" userId="8152adeb-649e-4700-b7fd-e7ea2d7275b2" providerId="ADAL" clId="{26CC6D3E-1419-42AD-A0CF-9B6E37BBD371}" dt="2020-06-14T03:37:47.391" v="319"/>
          <ac:spMkLst>
            <pc:docMk/>
            <pc:sldMk cId="3713657158" sldId="291"/>
            <ac:spMk id="26" creationId="{470103CE-EC5A-4EB7-BB87-DCF9C149D23F}"/>
          </ac:spMkLst>
        </pc:spChg>
        <pc:picChg chg="del">
          <ac:chgData name="Fitzgerald, Caitrin" userId="8152adeb-649e-4700-b7fd-e7ea2d7275b2" providerId="ADAL" clId="{26CC6D3E-1419-42AD-A0CF-9B6E37BBD371}" dt="2020-06-14T03:26:13.369" v="188"/>
          <ac:picMkLst>
            <pc:docMk/>
            <pc:sldMk cId="3713657158" sldId="291"/>
            <ac:picMk id="4" creationId="{9968DEE0-BDB9-4E28-8A04-B09E20755309}"/>
          </ac:picMkLst>
        </pc:picChg>
        <pc:picChg chg="del mod modCrop">
          <ac:chgData name="Fitzgerald, Caitrin" userId="8152adeb-649e-4700-b7fd-e7ea2d7275b2" providerId="ADAL" clId="{26CC6D3E-1419-42AD-A0CF-9B6E37BBD371}" dt="2020-06-14T03:44:53.539" v="394" actId="478"/>
          <ac:picMkLst>
            <pc:docMk/>
            <pc:sldMk cId="3713657158" sldId="291"/>
            <ac:picMk id="5" creationId="{A7D40CE1-F0FC-428F-AC3C-25F17D637207}"/>
          </ac:picMkLst>
        </pc:picChg>
        <pc:picChg chg="add">
          <ac:chgData name="Fitzgerald, Caitrin" userId="8152adeb-649e-4700-b7fd-e7ea2d7275b2" providerId="ADAL" clId="{26CC6D3E-1419-42AD-A0CF-9B6E37BBD371}" dt="2020-06-14T03:28:55.463" v="216"/>
          <ac:picMkLst>
            <pc:docMk/>
            <pc:sldMk cId="3713657158" sldId="291"/>
            <ac:picMk id="14" creationId="{66CCD1E1-9263-4A77-B987-1C7ACF7EC0DA}"/>
          </ac:picMkLst>
        </pc:picChg>
      </pc:sldChg>
      <pc:sldChg chg="addSp delSp modSp modNotesTx">
        <pc:chgData name="Fitzgerald, Caitrin" userId="8152adeb-649e-4700-b7fd-e7ea2d7275b2" providerId="ADAL" clId="{26CC6D3E-1419-42AD-A0CF-9B6E37BBD371}" dt="2020-06-14T04:00:15.560" v="770" actId="478"/>
        <pc:sldMkLst>
          <pc:docMk/>
          <pc:sldMk cId="3695160641" sldId="292"/>
        </pc:sldMkLst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4" creationId="{CE62F2F1-3FA3-4B7D-8C89-B6B3E7EFCC24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5" creationId="{F6DC105C-21A6-49E7-B493-88BEA2535F35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6" creationId="{D9356E7A-0951-4968-82E5-4FBF992BAEF7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7" creationId="{EF63BB39-8449-41A5-8036-7B4819F6D35B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8" creationId="{F041B772-1077-46D5-B20D-8C51C3219F67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9" creationId="{BCDF8F2E-B30E-4D1F-9ED9-8D2FBF8C4156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10" creationId="{12821431-DD62-4A5E-A0B8-25531046EBA3}"/>
          </ac:spMkLst>
        </pc:spChg>
        <pc:spChg chg="add mod">
          <ac:chgData name="Fitzgerald, Caitrin" userId="8152adeb-649e-4700-b7fd-e7ea2d7275b2" providerId="ADAL" clId="{26CC6D3E-1419-42AD-A0CF-9B6E37BBD371}" dt="2020-06-14T03:38:20.970" v="325" actId="207"/>
          <ac:spMkLst>
            <pc:docMk/>
            <pc:sldMk cId="3695160641" sldId="292"/>
            <ac:spMk id="11" creationId="{9F415729-4A42-4BE0-AB3A-EF1D1DD5EDEF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12" creationId="{0E0DC6EC-7972-47BA-8DE0-E13268EB3A18}"/>
          </ac:spMkLst>
        </pc:spChg>
        <pc:spChg chg="add">
          <ac:chgData name="Fitzgerald, Caitrin" userId="8152adeb-649e-4700-b7fd-e7ea2d7275b2" providerId="ADAL" clId="{26CC6D3E-1419-42AD-A0CF-9B6E37BBD371}" dt="2020-06-14T03:38:03.258" v="323"/>
          <ac:spMkLst>
            <pc:docMk/>
            <pc:sldMk cId="3695160641" sldId="292"/>
            <ac:spMk id="13" creationId="{795A4859-DD82-42D2-8D29-42E4D533F811}"/>
          </ac:spMkLst>
        </pc:spChg>
        <pc:spChg chg="add mod">
          <ac:chgData name="Fitzgerald, Caitrin" userId="8152adeb-649e-4700-b7fd-e7ea2d7275b2" providerId="ADAL" clId="{26CC6D3E-1419-42AD-A0CF-9B6E37BBD371}" dt="2020-06-14T03:38:17.005" v="324" actId="207"/>
          <ac:spMkLst>
            <pc:docMk/>
            <pc:sldMk cId="3695160641" sldId="292"/>
            <ac:spMk id="14" creationId="{ECA29078-E366-4B78-81AA-5F34431ED26E}"/>
          </ac:spMkLst>
        </pc:spChg>
        <pc:picChg chg="add">
          <ac:chgData name="Fitzgerald, Caitrin" userId="8152adeb-649e-4700-b7fd-e7ea2d7275b2" providerId="ADAL" clId="{26CC6D3E-1419-42AD-A0CF-9B6E37BBD371}" dt="2020-06-14T03:53:40.202" v="746"/>
          <ac:picMkLst>
            <pc:docMk/>
            <pc:sldMk cId="3695160641" sldId="292"/>
            <ac:picMk id="15" creationId="{7EC4777C-8C1E-496F-BD82-F20FB8674F02}"/>
          </ac:picMkLst>
        </pc:picChg>
        <pc:picChg chg="add del">
          <ac:chgData name="Fitzgerald, Caitrin" userId="8152adeb-649e-4700-b7fd-e7ea2d7275b2" providerId="ADAL" clId="{26CC6D3E-1419-42AD-A0CF-9B6E37BBD371}" dt="2020-06-14T04:00:15.560" v="770" actId="478"/>
          <ac:picMkLst>
            <pc:docMk/>
            <pc:sldMk cId="3695160641" sldId="292"/>
            <ac:picMk id="4098" creationId="{72B27BDF-9515-4978-B409-301487A360CA}"/>
          </ac:picMkLst>
        </pc:picChg>
      </pc:sldChg>
    </pc:docChg>
  </pc:docChgLst>
  <pc:docChgLst>
    <pc:chgData name="Caitrin Fitzgerald" clId="Web-{9F7716B5-04DE-4B13-AF1F-5BB003E3B6EE}"/>
    <pc:docChg chg="modSld">
      <pc:chgData name="Caitrin Fitzgerald" userId="" providerId="" clId="Web-{9F7716B5-04DE-4B13-AF1F-5BB003E3B6EE}" dt="2020-06-14T12:51:50.299" v="297" actId="20577"/>
      <pc:docMkLst>
        <pc:docMk/>
      </pc:docMkLst>
      <pc:sldChg chg="modSp">
        <pc:chgData name="Caitrin Fitzgerald" userId="" providerId="" clId="Web-{9F7716B5-04DE-4B13-AF1F-5BB003E3B6EE}" dt="2020-06-14T12:50:08.562" v="279" actId="20577"/>
        <pc:sldMkLst>
          <pc:docMk/>
          <pc:sldMk cId="775246950" sldId="287"/>
        </pc:sldMkLst>
        <pc:spChg chg="mod">
          <ac:chgData name="Caitrin Fitzgerald" userId="" providerId="" clId="Web-{9F7716B5-04DE-4B13-AF1F-5BB003E3B6EE}" dt="2020-06-14T12:50:08.562" v="279" actId="20577"/>
          <ac:spMkLst>
            <pc:docMk/>
            <pc:sldMk cId="775246950" sldId="287"/>
            <ac:spMk id="8" creationId="{DC1A2256-D93A-4C04-9E44-6BA8DF5F1AA0}"/>
          </ac:spMkLst>
        </pc:spChg>
      </pc:sldChg>
      <pc:sldChg chg="modSp">
        <pc:chgData name="Caitrin Fitzgerald" userId="" providerId="" clId="Web-{9F7716B5-04DE-4B13-AF1F-5BB003E3B6EE}" dt="2020-06-14T12:49:58.467" v="273" actId="20577"/>
        <pc:sldMkLst>
          <pc:docMk/>
          <pc:sldMk cId="3518630019" sldId="288"/>
        </pc:sldMkLst>
        <pc:spChg chg="mod">
          <ac:chgData name="Caitrin Fitzgerald" userId="" providerId="" clId="Web-{9F7716B5-04DE-4B13-AF1F-5BB003E3B6EE}" dt="2020-06-14T12:49:58.467" v="273" actId="20577"/>
          <ac:spMkLst>
            <pc:docMk/>
            <pc:sldMk cId="3518630019" sldId="288"/>
            <ac:spMk id="7" creationId="{5DD15126-D978-43EF-8BB5-D7743294BC13}"/>
          </ac:spMkLst>
        </pc:spChg>
      </pc:sldChg>
      <pc:sldChg chg="modSp">
        <pc:chgData name="Caitrin Fitzgerald" userId="" providerId="" clId="Web-{9F7716B5-04DE-4B13-AF1F-5BB003E3B6EE}" dt="2020-06-14T12:48:13.558" v="151" actId="20577"/>
        <pc:sldMkLst>
          <pc:docMk/>
          <pc:sldMk cId="3334218996" sldId="290"/>
        </pc:sldMkLst>
        <pc:spChg chg="mod">
          <ac:chgData name="Caitrin Fitzgerald" userId="" providerId="" clId="Web-{9F7716B5-04DE-4B13-AF1F-5BB003E3B6EE}" dt="2020-06-14T12:48:13.558" v="151" actId="20577"/>
          <ac:spMkLst>
            <pc:docMk/>
            <pc:sldMk cId="3334218996" sldId="290"/>
            <ac:spMk id="15" creationId="{DC095634-7058-4BD1-8221-DC2C7A8907C4}"/>
          </ac:spMkLst>
        </pc:spChg>
      </pc:sldChg>
      <pc:sldChg chg="modSp">
        <pc:chgData name="Caitrin Fitzgerald" userId="" providerId="" clId="Web-{9F7716B5-04DE-4B13-AF1F-5BB003E3B6EE}" dt="2020-06-14T12:51:49.315" v="295" actId="20577"/>
        <pc:sldMkLst>
          <pc:docMk/>
          <pc:sldMk cId="3713657158" sldId="291"/>
        </pc:sldMkLst>
        <pc:spChg chg="mod">
          <ac:chgData name="Caitrin Fitzgerald" userId="" providerId="" clId="Web-{9F7716B5-04DE-4B13-AF1F-5BB003E3B6EE}" dt="2020-06-14T12:51:49.315" v="295" actId="20577"/>
          <ac:spMkLst>
            <pc:docMk/>
            <pc:sldMk cId="3713657158" sldId="291"/>
            <ac:spMk id="15" creationId="{6A2BF9FB-DBD1-47B4-B501-20C79121EEDE}"/>
          </ac:spMkLst>
        </pc:spChg>
      </pc:sldChg>
    </pc:docChg>
  </pc:docChgLst>
  <pc:docChgLst>
    <pc:chgData name="Caitrin Fitzgerald" clId="Web-{63D4BCFE-1AAC-4374-AB16-E5280BE631DB}"/>
    <pc:docChg chg="modSld">
      <pc:chgData name="Caitrin Fitzgerald" userId="" providerId="" clId="Web-{63D4BCFE-1AAC-4374-AB16-E5280BE631DB}" dt="2020-06-14T18:22:11.601" v="27"/>
      <pc:docMkLst>
        <pc:docMk/>
      </pc:docMkLst>
      <pc:sldChg chg="modNotes">
        <pc:chgData name="Caitrin Fitzgerald" userId="" providerId="" clId="Web-{63D4BCFE-1AAC-4374-AB16-E5280BE631DB}" dt="2020-06-14T18:21:21.819" v="1"/>
        <pc:sldMkLst>
          <pc:docMk/>
          <pc:sldMk cId="2899742249" sldId="256"/>
        </pc:sldMkLst>
      </pc:sldChg>
      <pc:sldChg chg="modNotes">
        <pc:chgData name="Caitrin Fitzgerald" userId="" providerId="" clId="Web-{63D4BCFE-1AAC-4374-AB16-E5280BE631DB}" dt="2020-06-14T18:21:24.522" v="3"/>
        <pc:sldMkLst>
          <pc:docMk/>
          <pc:sldMk cId="3878284398" sldId="271"/>
        </pc:sldMkLst>
      </pc:sldChg>
      <pc:sldChg chg="modNotes">
        <pc:chgData name="Caitrin Fitzgerald" userId="" providerId="" clId="Web-{63D4BCFE-1AAC-4374-AB16-E5280BE631DB}" dt="2020-06-14T18:21:32.788" v="6"/>
        <pc:sldMkLst>
          <pc:docMk/>
          <pc:sldMk cId="4269275234" sldId="273"/>
        </pc:sldMkLst>
      </pc:sldChg>
      <pc:sldChg chg="modNotes">
        <pc:chgData name="Caitrin Fitzgerald" userId="" providerId="" clId="Web-{63D4BCFE-1AAC-4374-AB16-E5280BE631DB}" dt="2020-06-14T18:21:59.648" v="21"/>
        <pc:sldMkLst>
          <pc:docMk/>
          <pc:sldMk cId="3591124440" sldId="276"/>
        </pc:sldMkLst>
      </pc:sldChg>
      <pc:sldChg chg="modNotes">
        <pc:chgData name="Caitrin Fitzgerald" userId="" providerId="" clId="Web-{63D4BCFE-1AAC-4374-AB16-E5280BE631DB}" dt="2020-06-14T18:22:06.882" v="25"/>
        <pc:sldMkLst>
          <pc:docMk/>
          <pc:sldMk cId="3247476818" sldId="277"/>
        </pc:sldMkLst>
      </pc:sldChg>
      <pc:sldChg chg="modNotes">
        <pc:chgData name="Caitrin Fitzgerald" userId="" providerId="" clId="Web-{63D4BCFE-1AAC-4374-AB16-E5280BE631DB}" dt="2020-06-14T18:21:26.694" v="4"/>
        <pc:sldMkLst>
          <pc:docMk/>
          <pc:sldMk cId="2739799298" sldId="279"/>
        </pc:sldMkLst>
      </pc:sldChg>
      <pc:sldChg chg="modNotes">
        <pc:chgData name="Caitrin Fitzgerald" userId="" providerId="" clId="Web-{63D4BCFE-1AAC-4374-AB16-E5280BE631DB}" dt="2020-06-14T18:21:29.662" v="5"/>
        <pc:sldMkLst>
          <pc:docMk/>
          <pc:sldMk cId="2674934581" sldId="280"/>
        </pc:sldMkLst>
      </pc:sldChg>
      <pc:sldChg chg="modNotes">
        <pc:chgData name="Caitrin Fitzgerald" userId="" providerId="" clId="Web-{63D4BCFE-1AAC-4374-AB16-E5280BE631DB}" dt="2020-06-14T18:22:01.867" v="22"/>
        <pc:sldMkLst>
          <pc:docMk/>
          <pc:sldMk cId="3334218996" sldId="290"/>
        </pc:sldMkLst>
      </pc:sldChg>
      <pc:sldChg chg="modNotes">
        <pc:chgData name="Caitrin Fitzgerald" userId="" providerId="" clId="Web-{63D4BCFE-1AAC-4374-AB16-E5280BE631DB}" dt="2020-06-14T18:22:09.242" v="26"/>
        <pc:sldMkLst>
          <pc:docMk/>
          <pc:sldMk cId="3713657158" sldId="291"/>
        </pc:sldMkLst>
      </pc:sldChg>
      <pc:sldChg chg="modNotes">
        <pc:chgData name="Caitrin Fitzgerald" userId="" providerId="" clId="Web-{63D4BCFE-1AAC-4374-AB16-E5280BE631DB}" dt="2020-06-14T18:22:11.601" v="27"/>
        <pc:sldMkLst>
          <pc:docMk/>
          <pc:sldMk cId="3634300064" sldId="293"/>
        </pc:sldMkLst>
      </pc:sldChg>
    </pc:docChg>
  </pc:docChgLst>
  <pc:docChgLst>
    <pc:chgData name="Caitrin Fitzgerald" clId="Web-{37D6B77A-5438-4680-8BDE-993AD991CBB9}"/>
    <pc:docChg chg="addSld delSld modSld">
      <pc:chgData name="Caitrin Fitzgerald" userId="" providerId="" clId="Web-{37D6B77A-5438-4680-8BDE-993AD991CBB9}" dt="2020-06-14T02:49:31.430" v="161"/>
      <pc:docMkLst>
        <pc:docMk/>
      </pc:docMkLst>
      <pc:sldChg chg="modSp">
        <pc:chgData name="Caitrin Fitzgerald" userId="" providerId="" clId="Web-{37D6B77A-5438-4680-8BDE-993AD991CBB9}" dt="2020-06-14T02:31:19.597" v="41" actId="1076"/>
        <pc:sldMkLst>
          <pc:docMk/>
          <pc:sldMk cId="3692447067" sldId="261"/>
        </pc:sldMkLst>
        <pc:picChg chg="mod">
          <ac:chgData name="Caitrin Fitzgerald" userId="" providerId="" clId="Web-{37D6B77A-5438-4680-8BDE-993AD991CBB9}" dt="2020-06-14T02:31:19.597" v="41" actId="1076"/>
          <ac:picMkLst>
            <pc:docMk/>
            <pc:sldMk cId="3692447067" sldId="261"/>
            <ac:picMk id="3" creationId="{19DAB687-31BE-4160-A1FB-8B647FACDC28}"/>
          </ac:picMkLst>
        </pc:picChg>
      </pc:sldChg>
      <pc:sldChg chg="addSp delSp modSp">
        <pc:chgData name="Caitrin Fitzgerald" userId="" providerId="" clId="Web-{37D6B77A-5438-4680-8BDE-993AD991CBB9}" dt="2020-06-14T02:40:33.662" v="139"/>
        <pc:sldMkLst>
          <pc:docMk/>
          <pc:sldMk cId="3878284398" sldId="271"/>
        </pc:sldMkLst>
        <pc:spChg chg="del mod">
          <ac:chgData name="Caitrin Fitzgerald" userId="" providerId="" clId="Web-{37D6B77A-5438-4680-8BDE-993AD991CBB9}" dt="2020-06-14T02:35:44.067" v="91"/>
          <ac:spMkLst>
            <pc:docMk/>
            <pc:sldMk cId="3878284398" sldId="271"/>
            <ac:spMk id="5" creationId="{A2508973-7CEE-47D1-AB09-2928CD5E0500}"/>
          </ac:spMkLst>
        </pc:spChg>
        <pc:spChg chg="del mod">
          <ac:chgData name="Caitrin Fitzgerald" userId="" providerId="" clId="Web-{37D6B77A-5438-4680-8BDE-993AD991CBB9}" dt="2020-06-14T02:36:33.802" v="97"/>
          <ac:spMkLst>
            <pc:docMk/>
            <pc:sldMk cId="3878284398" sldId="271"/>
            <ac:spMk id="6" creationId="{49EB6C31-4ED5-490E-B7AB-668D27A93D05}"/>
          </ac:spMkLst>
        </pc:spChg>
        <pc:spChg chg="del mod">
          <ac:chgData name="Caitrin Fitzgerald" userId="" providerId="" clId="Web-{37D6B77A-5438-4680-8BDE-993AD991CBB9}" dt="2020-06-14T02:36:33.802" v="96"/>
          <ac:spMkLst>
            <pc:docMk/>
            <pc:sldMk cId="3878284398" sldId="271"/>
            <ac:spMk id="7" creationId="{6754D7D7-96C0-45B6-9BC6-6628148616C4}"/>
          </ac:spMkLst>
        </pc:spChg>
        <pc:spChg chg="del mod">
          <ac:chgData name="Caitrin Fitzgerald" userId="" providerId="" clId="Web-{37D6B77A-5438-4680-8BDE-993AD991CBB9}" dt="2020-06-14T02:40:33.662" v="139"/>
          <ac:spMkLst>
            <pc:docMk/>
            <pc:sldMk cId="3878284398" sldId="271"/>
            <ac:spMk id="8" creationId="{140DEECE-D311-4876-831C-9B62BCABE29F}"/>
          </ac:spMkLst>
        </pc:spChg>
        <pc:spChg chg="del mod">
          <ac:chgData name="Caitrin Fitzgerald" userId="" providerId="" clId="Web-{37D6B77A-5438-4680-8BDE-993AD991CBB9}" dt="2020-06-14T02:40:33.662" v="138"/>
          <ac:spMkLst>
            <pc:docMk/>
            <pc:sldMk cId="3878284398" sldId="271"/>
            <ac:spMk id="9" creationId="{0963A166-1646-46CF-994F-16CBF358EEA9}"/>
          </ac:spMkLst>
        </pc:spChg>
        <pc:spChg chg="del mod">
          <ac:chgData name="Caitrin Fitzgerald" userId="" providerId="" clId="Web-{37D6B77A-5438-4680-8BDE-993AD991CBB9}" dt="2020-06-14T02:40:33.662" v="137"/>
          <ac:spMkLst>
            <pc:docMk/>
            <pc:sldMk cId="3878284398" sldId="271"/>
            <ac:spMk id="10" creationId="{A2B137C0-7DAD-481B-AD15-788C339CA30C}"/>
          </ac:spMkLst>
        </pc:spChg>
        <pc:spChg chg="del mod">
          <ac:chgData name="Caitrin Fitzgerald" userId="" providerId="" clId="Web-{37D6B77A-5438-4680-8BDE-993AD991CBB9}" dt="2020-06-14T02:40:33.662" v="136"/>
          <ac:spMkLst>
            <pc:docMk/>
            <pc:sldMk cId="3878284398" sldId="271"/>
            <ac:spMk id="11" creationId="{F3F0C2DB-E2D3-459C-9A49-87B6AE03731F}"/>
          </ac:spMkLst>
        </pc:spChg>
        <pc:spChg chg="del mod">
          <ac:chgData name="Caitrin Fitzgerald" userId="" providerId="" clId="Web-{37D6B77A-5438-4680-8BDE-993AD991CBB9}" dt="2020-06-14T02:40:33.662" v="135"/>
          <ac:spMkLst>
            <pc:docMk/>
            <pc:sldMk cId="3878284398" sldId="271"/>
            <ac:spMk id="12" creationId="{B1095B42-02FD-4883-930D-532B9D02E321}"/>
          </ac:spMkLst>
        </pc:spChg>
        <pc:spChg chg="add del mod">
          <ac:chgData name="Caitrin Fitzgerald" userId="" providerId="" clId="Web-{37D6B77A-5438-4680-8BDE-993AD991CBB9}" dt="2020-06-14T02:40:33.662" v="134"/>
          <ac:spMkLst>
            <pc:docMk/>
            <pc:sldMk cId="3878284398" sldId="271"/>
            <ac:spMk id="13" creationId="{CB5A162C-B57A-4D60-BE50-682209C28D10}"/>
          </ac:spMkLst>
        </pc:spChg>
        <pc:spChg chg="add del mod">
          <ac:chgData name="Caitrin Fitzgerald" userId="" providerId="" clId="Web-{37D6B77A-5438-4680-8BDE-993AD991CBB9}" dt="2020-06-14T02:40:33.662" v="133"/>
          <ac:spMkLst>
            <pc:docMk/>
            <pc:sldMk cId="3878284398" sldId="271"/>
            <ac:spMk id="14" creationId="{5012F9E2-4DEC-4FF1-B93A-F778D3A5427D}"/>
          </ac:spMkLst>
        </pc:spChg>
        <pc:spChg chg="add del mod">
          <ac:chgData name="Caitrin Fitzgerald" userId="" providerId="" clId="Web-{37D6B77A-5438-4680-8BDE-993AD991CBB9}" dt="2020-06-14T02:39:36.474" v="126"/>
          <ac:spMkLst>
            <pc:docMk/>
            <pc:sldMk cId="3878284398" sldId="271"/>
            <ac:spMk id="15" creationId="{D067B5E8-7086-4C97-AA66-87FDE0653897}"/>
          </ac:spMkLst>
        </pc:spChg>
        <pc:spChg chg="add del mod">
          <ac:chgData name="Caitrin Fitzgerald" userId="" providerId="" clId="Web-{37D6B77A-5438-4680-8BDE-993AD991CBB9}" dt="2020-06-14T02:40:33.662" v="132"/>
          <ac:spMkLst>
            <pc:docMk/>
            <pc:sldMk cId="3878284398" sldId="271"/>
            <ac:spMk id="16" creationId="{E0600384-B54B-4751-9E0E-8381CF3350E5}"/>
          </ac:spMkLst>
        </pc:spChg>
      </pc:sldChg>
      <pc:sldChg chg="delSp modSp modNotes">
        <pc:chgData name="Caitrin Fitzgerald" userId="" providerId="" clId="Web-{37D6B77A-5438-4680-8BDE-993AD991CBB9}" dt="2020-06-14T02:48:57.133" v="145"/>
        <pc:sldMkLst>
          <pc:docMk/>
          <pc:sldMk cId="2703327076" sldId="274"/>
        </pc:sldMkLst>
        <pc:spChg chg="mod">
          <ac:chgData name="Caitrin Fitzgerald" userId="" providerId="" clId="Web-{37D6B77A-5438-4680-8BDE-993AD991CBB9}" dt="2020-06-14T02:32:44.113" v="69" actId="20577"/>
          <ac:spMkLst>
            <pc:docMk/>
            <pc:sldMk cId="2703327076" sldId="274"/>
            <ac:spMk id="17" creationId="{A78AEBAB-ADEF-408D-AE77-309C4540E829}"/>
          </ac:spMkLst>
        </pc:spChg>
        <pc:spChg chg="del mod">
          <ac:chgData name="Caitrin Fitzgerald" userId="" providerId="" clId="Web-{37D6B77A-5438-4680-8BDE-993AD991CBB9}" dt="2020-06-14T02:32:29.066" v="50"/>
          <ac:spMkLst>
            <pc:docMk/>
            <pc:sldMk cId="2703327076" sldId="274"/>
            <ac:spMk id="21" creationId="{A1ADB97C-9912-4EBD-9BBF-62D94AFAF2CC}"/>
          </ac:spMkLst>
        </pc:spChg>
      </pc:sldChg>
      <pc:sldChg chg="modNotes">
        <pc:chgData name="Caitrin Fitzgerald" userId="" providerId="" clId="Web-{37D6B77A-5438-4680-8BDE-993AD991CBB9}" dt="2020-06-14T02:49:03.742" v="149"/>
        <pc:sldMkLst>
          <pc:docMk/>
          <pc:sldMk cId="350893190" sldId="275"/>
        </pc:sldMkLst>
      </pc:sldChg>
      <pc:sldChg chg="modNotes">
        <pc:chgData name="Caitrin Fitzgerald" userId="" providerId="" clId="Web-{37D6B77A-5438-4680-8BDE-993AD991CBB9}" dt="2020-06-14T02:49:23.883" v="157"/>
        <pc:sldMkLst>
          <pc:docMk/>
          <pc:sldMk cId="3591124440" sldId="276"/>
        </pc:sldMkLst>
      </pc:sldChg>
      <pc:sldChg chg="modNotes">
        <pc:chgData name="Caitrin Fitzgerald" userId="" providerId="" clId="Web-{37D6B77A-5438-4680-8BDE-993AD991CBB9}" dt="2020-06-14T02:49:29.195" v="160"/>
        <pc:sldMkLst>
          <pc:docMk/>
          <pc:sldMk cId="3247476818" sldId="277"/>
        </pc:sldMkLst>
      </pc:sldChg>
      <pc:sldChg chg="del">
        <pc:chgData name="Caitrin Fitzgerald" userId="" providerId="" clId="Web-{37D6B77A-5438-4680-8BDE-993AD991CBB9}" dt="2020-06-14T02:29:58.206" v="7"/>
        <pc:sldMkLst>
          <pc:docMk/>
          <pc:sldMk cId="4049701419" sldId="285"/>
        </pc:sldMkLst>
      </pc:sldChg>
      <pc:sldChg chg="modSp modNotes">
        <pc:chgData name="Caitrin Fitzgerald" userId="" providerId="" clId="Web-{37D6B77A-5438-4680-8BDE-993AD991CBB9}" dt="2020-06-14T02:49:08.102" v="150"/>
        <pc:sldMkLst>
          <pc:docMk/>
          <pc:sldMk cId="775246950" sldId="287"/>
        </pc:sldMkLst>
        <pc:spChg chg="mod">
          <ac:chgData name="Caitrin Fitzgerald" userId="" providerId="" clId="Web-{37D6B77A-5438-4680-8BDE-993AD991CBB9}" dt="2020-06-14T02:31:00.004" v="35" actId="20577"/>
          <ac:spMkLst>
            <pc:docMk/>
            <pc:sldMk cId="775246950" sldId="287"/>
            <ac:spMk id="2" creationId="{1FD2D6F7-9518-4FC0-86F7-0FD27C0B2353}"/>
          </ac:spMkLst>
        </pc:spChg>
      </pc:sldChg>
      <pc:sldChg chg="modSp modNotes">
        <pc:chgData name="Caitrin Fitzgerald" userId="" providerId="" clId="Web-{37D6B77A-5438-4680-8BDE-993AD991CBB9}" dt="2020-06-14T02:48:59.430" v="147"/>
        <pc:sldMkLst>
          <pc:docMk/>
          <pc:sldMk cId="3518630019" sldId="288"/>
        </pc:sldMkLst>
        <pc:spChg chg="mod">
          <ac:chgData name="Caitrin Fitzgerald" userId="" providerId="" clId="Web-{37D6B77A-5438-4680-8BDE-993AD991CBB9}" dt="2020-06-14T02:31:05.379" v="38" actId="20577"/>
          <ac:spMkLst>
            <pc:docMk/>
            <pc:sldMk cId="3518630019" sldId="288"/>
            <ac:spMk id="2" creationId="{1FD2D6F7-9518-4FC0-86F7-0FD27C0B2353}"/>
          </ac:spMkLst>
        </pc:spChg>
      </pc:sldChg>
      <pc:sldChg chg="modSp">
        <pc:chgData name="Caitrin Fitzgerald" userId="" providerId="" clId="Web-{37D6B77A-5438-4680-8BDE-993AD991CBB9}" dt="2020-06-14T02:30:21.113" v="18" actId="20577"/>
        <pc:sldMkLst>
          <pc:docMk/>
          <pc:sldMk cId="328296825" sldId="289"/>
        </pc:sldMkLst>
        <pc:spChg chg="mod">
          <ac:chgData name="Caitrin Fitzgerald" userId="" providerId="" clId="Web-{37D6B77A-5438-4680-8BDE-993AD991CBB9}" dt="2020-06-14T02:30:21.113" v="18" actId="20577"/>
          <ac:spMkLst>
            <pc:docMk/>
            <pc:sldMk cId="328296825" sldId="289"/>
            <ac:spMk id="2" creationId="{1FD2D6F7-9518-4FC0-86F7-0FD27C0B2353}"/>
          </ac:spMkLst>
        </pc:spChg>
      </pc:sldChg>
      <pc:sldChg chg="modSp modNotes">
        <pc:chgData name="Caitrin Fitzgerald" userId="" providerId="" clId="Web-{37D6B77A-5438-4680-8BDE-993AD991CBB9}" dt="2020-06-14T02:49:26.805" v="158"/>
        <pc:sldMkLst>
          <pc:docMk/>
          <pc:sldMk cId="3334218996" sldId="290"/>
        </pc:sldMkLst>
        <pc:spChg chg="mod">
          <ac:chgData name="Caitrin Fitzgerald" userId="" providerId="" clId="Web-{37D6B77A-5438-4680-8BDE-993AD991CBB9}" dt="2020-06-14T02:30:54.003" v="32" actId="20577"/>
          <ac:spMkLst>
            <pc:docMk/>
            <pc:sldMk cId="3334218996" sldId="290"/>
            <ac:spMk id="2" creationId="{1FD2D6F7-9518-4FC0-86F7-0FD27C0B2353}"/>
          </ac:spMkLst>
        </pc:spChg>
      </pc:sldChg>
      <pc:sldChg chg="modSp add replId modNotes">
        <pc:chgData name="Caitrin Fitzgerald" userId="" providerId="" clId="Web-{37D6B77A-5438-4680-8BDE-993AD991CBB9}" dt="2020-06-14T02:49:31.430" v="161"/>
        <pc:sldMkLst>
          <pc:docMk/>
          <pc:sldMk cId="3713657158" sldId="291"/>
        </pc:sldMkLst>
        <pc:spChg chg="mod">
          <ac:chgData name="Caitrin Fitzgerald" userId="" providerId="" clId="Web-{37D6B77A-5438-4680-8BDE-993AD991CBB9}" dt="2020-06-14T02:30:49.066" v="29" actId="20577"/>
          <ac:spMkLst>
            <pc:docMk/>
            <pc:sldMk cId="3713657158" sldId="291"/>
            <ac:spMk id="2" creationId="{1FD2D6F7-9518-4FC0-86F7-0FD27C0B2353}"/>
          </ac:spMkLst>
        </pc:spChg>
      </pc:sldChg>
      <pc:sldChg chg="modSp add replId">
        <pc:chgData name="Caitrin Fitzgerald" userId="" providerId="" clId="Web-{37D6B77A-5438-4680-8BDE-993AD991CBB9}" dt="2020-06-14T02:30:27.582" v="26" actId="20577"/>
        <pc:sldMkLst>
          <pc:docMk/>
          <pc:sldMk cId="3695160641" sldId="292"/>
        </pc:sldMkLst>
        <pc:spChg chg="mod">
          <ac:chgData name="Caitrin Fitzgerald" userId="" providerId="" clId="Web-{37D6B77A-5438-4680-8BDE-993AD991CBB9}" dt="2020-06-14T02:30:27.582" v="26" actId="20577"/>
          <ac:spMkLst>
            <pc:docMk/>
            <pc:sldMk cId="3695160641" sldId="292"/>
            <ac:spMk id="2" creationId="{1FD2D6F7-9518-4FC0-86F7-0FD27C0B2353}"/>
          </ac:spMkLst>
        </pc:spChg>
      </pc:sldChg>
    </pc:docChg>
  </pc:docChgLst>
  <pc:docChgLst>
    <pc:chgData name="Roshani Biyani" clId="Web-{6D0CC2A2-B07F-4A9B-8433-C547FBA55A70}"/>
    <pc:docChg chg="modSld">
      <pc:chgData name="Roshani Biyani" userId="" providerId="" clId="Web-{6D0CC2A2-B07F-4A9B-8433-C547FBA55A70}" dt="2020-06-14T01:45:06.469" v="11"/>
      <pc:docMkLst>
        <pc:docMk/>
      </pc:docMkLst>
      <pc:sldChg chg="addSp delSp modSp">
        <pc:chgData name="Roshani Biyani" userId="" providerId="" clId="Web-{6D0CC2A2-B07F-4A9B-8433-C547FBA55A70}" dt="2020-06-14T01:39:00.246" v="7" actId="14100"/>
        <pc:sldMkLst>
          <pc:docMk/>
          <pc:sldMk cId="4269275234" sldId="273"/>
        </pc:sldMkLst>
        <pc:spChg chg="del">
          <ac:chgData name="Roshani Biyani" userId="" providerId="" clId="Web-{6D0CC2A2-B07F-4A9B-8433-C547FBA55A70}" dt="2020-06-14T01:38:38.745" v="1"/>
          <ac:spMkLst>
            <pc:docMk/>
            <pc:sldMk cId="4269275234" sldId="273"/>
            <ac:spMk id="3" creationId="{FA60E6FC-8F3B-4390-8B65-CBB0E764E8A1}"/>
          </ac:spMkLst>
        </pc:spChg>
        <pc:spChg chg="add del mod">
          <ac:chgData name="Roshani Biyani" userId="" providerId="" clId="Web-{6D0CC2A2-B07F-4A9B-8433-C547FBA55A70}" dt="2020-06-14T01:38:46.089" v="2"/>
          <ac:spMkLst>
            <pc:docMk/>
            <pc:sldMk cId="4269275234" sldId="273"/>
            <ac:spMk id="15" creationId="{D2408210-FF25-449D-B7E4-CF126C234186}"/>
          </ac:spMkLst>
        </pc:spChg>
        <pc:picChg chg="add mod">
          <ac:chgData name="Roshani Biyani" userId="" providerId="" clId="Web-{6D0CC2A2-B07F-4A9B-8433-C547FBA55A70}" dt="2020-06-14T01:39:00.246" v="7" actId="14100"/>
          <ac:picMkLst>
            <pc:docMk/>
            <pc:sldMk cId="4269275234" sldId="273"/>
            <ac:picMk id="13" creationId="{C8DC90A4-91BF-46C4-B108-EFC0F189BC90}"/>
          </ac:picMkLst>
        </pc:picChg>
      </pc:sldChg>
      <pc:sldChg chg="addSp delSp modSp">
        <pc:chgData name="Roshani Biyani" userId="" providerId="" clId="Web-{6D0CC2A2-B07F-4A9B-8433-C547FBA55A70}" dt="2020-06-14T01:45:06.469" v="11"/>
        <pc:sldMkLst>
          <pc:docMk/>
          <pc:sldMk cId="2703327076" sldId="274"/>
        </pc:sldMkLst>
        <pc:spChg chg="del mod">
          <ac:chgData name="Roshani Biyani" userId="" providerId="" clId="Web-{6D0CC2A2-B07F-4A9B-8433-C547FBA55A70}" dt="2020-06-14T01:45:06.469" v="11"/>
          <ac:spMkLst>
            <pc:docMk/>
            <pc:sldMk cId="2703327076" sldId="274"/>
            <ac:spMk id="3" creationId="{FA60E6FC-8F3B-4390-8B65-CBB0E764E8A1}"/>
          </ac:spMkLst>
        </pc:spChg>
        <pc:picChg chg="add mod ord">
          <ac:chgData name="Roshani Biyani" userId="" providerId="" clId="Web-{6D0CC2A2-B07F-4A9B-8433-C547FBA55A70}" dt="2020-06-14T01:45:06.469" v="11"/>
          <ac:picMkLst>
            <pc:docMk/>
            <pc:sldMk cId="2703327076" sldId="274"/>
            <ac:picMk id="13" creationId="{19C194E9-338F-4EE2-8F74-467D1B4ACE69}"/>
          </ac:picMkLst>
        </pc:picChg>
      </pc:sldChg>
    </pc:docChg>
  </pc:docChgLst>
  <pc:docChgLst>
    <pc:chgData name="Roshani Biyani" userId="lJZTJBTPXG5IR+LqWsbsW2oMPLnRotjhA3cmk+kqj7I=" providerId="None" clId="Web-{2064A095-7E30-4307-96F6-61D1B12469B1}"/>
    <pc:docChg chg="modSld">
      <pc:chgData name="Roshani Biyani" userId="lJZTJBTPXG5IR+LqWsbsW2oMPLnRotjhA3cmk+kqj7I=" providerId="None" clId="Web-{2064A095-7E30-4307-96F6-61D1B12469B1}" dt="2020-06-14T11:59:21.538" v="9"/>
      <pc:docMkLst>
        <pc:docMk/>
      </pc:docMkLst>
      <pc:sldChg chg="addSp delSp modSp">
        <pc:chgData name="Roshani Biyani" userId="lJZTJBTPXG5IR+LqWsbsW2oMPLnRotjhA3cmk+kqj7I=" providerId="None" clId="Web-{2064A095-7E30-4307-96F6-61D1B12469B1}" dt="2020-06-14T11:59:21.538" v="9"/>
        <pc:sldMkLst>
          <pc:docMk/>
          <pc:sldMk cId="4269275234" sldId="273"/>
        </pc:sldMkLst>
        <pc:picChg chg="add mod">
          <ac:chgData name="Roshani Biyani" userId="lJZTJBTPXG5IR+LqWsbsW2oMPLnRotjhA3cmk+kqj7I=" providerId="None" clId="Web-{2064A095-7E30-4307-96F6-61D1B12469B1}" dt="2020-06-14T11:59:18.225" v="8" actId="14100"/>
          <ac:picMkLst>
            <pc:docMk/>
            <pc:sldMk cId="4269275234" sldId="273"/>
            <ac:picMk id="3" creationId="{652CECD5-63B0-4CB2-8CD5-15DEDC8F2C28}"/>
          </ac:picMkLst>
        </pc:picChg>
        <pc:picChg chg="ord">
          <ac:chgData name="Roshani Biyani" userId="lJZTJBTPXG5IR+LqWsbsW2oMPLnRotjhA3cmk+kqj7I=" providerId="None" clId="Web-{2064A095-7E30-4307-96F6-61D1B12469B1}" dt="2020-06-14T11:59:21.538" v="9"/>
          <ac:picMkLst>
            <pc:docMk/>
            <pc:sldMk cId="4269275234" sldId="273"/>
            <ac:picMk id="4" creationId="{EE7C48FF-35EC-44DE-B393-C9EA414E972B}"/>
          </ac:picMkLst>
        </pc:picChg>
        <pc:picChg chg="del">
          <ac:chgData name="Roshani Biyani" userId="lJZTJBTPXG5IR+LqWsbsW2oMPLnRotjhA3cmk+kqj7I=" providerId="None" clId="Web-{2064A095-7E30-4307-96F6-61D1B12469B1}" dt="2020-06-14T11:58:56.505" v="0"/>
          <ac:picMkLst>
            <pc:docMk/>
            <pc:sldMk cId="4269275234" sldId="273"/>
            <ac:picMk id="13" creationId="{C8DC90A4-91BF-46C4-B108-EFC0F189BC90}"/>
          </ac:picMkLst>
        </pc:picChg>
      </pc:sldChg>
    </pc:docChg>
  </pc:docChgLst>
  <pc:docChgLst>
    <pc:chgData name="Roshani Biyani" clId="Web-{57897F9D-6854-4031-BC11-5F327F43D2DC}"/>
    <pc:docChg chg="modSld">
      <pc:chgData name="Roshani Biyani" userId="" providerId="" clId="Web-{57897F9D-6854-4031-BC11-5F327F43D2DC}" dt="2020-06-14T02:57:20.291" v="27" actId="14100"/>
      <pc:docMkLst>
        <pc:docMk/>
      </pc:docMkLst>
      <pc:sldChg chg="addSp delSp modSp">
        <pc:chgData name="Roshani Biyani" userId="" providerId="" clId="Web-{57897F9D-6854-4031-BC11-5F327F43D2DC}" dt="2020-06-14T02:57:20.291" v="27" actId="14100"/>
        <pc:sldMkLst>
          <pc:docMk/>
          <pc:sldMk cId="328296825" sldId="289"/>
        </pc:sldMkLst>
        <pc:spChg chg="del mod">
          <ac:chgData name="Roshani Biyani" userId="" providerId="" clId="Web-{57897F9D-6854-4031-BC11-5F327F43D2DC}" dt="2020-06-14T02:57:08.681" v="22"/>
          <ac:spMkLst>
            <pc:docMk/>
            <pc:sldMk cId="328296825" sldId="289"/>
            <ac:spMk id="3" creationId="{FA60E6FC-8F3B-4390-8B65-CBB0E764E8A1}"/>
          </ac:spMkLst>
        </pc:spChg>
        <pc:picChg chg="add mod ord">
          <ac:chgData name="Roshani Biyani" userId="" providerId="" clId="Web-{57897F9D-6854-4031-BC11-5F327F43D2DC}" dt="2020-06-14T02:57:09.962" v="23" actId="1076"/>
          <ac:picMkLst>
            <pc:docMk/>
            <pc:sldMk cId="328296825" sldId="289"/>
            <ac:picMk id="4" creationId="{02DC3CAF-49C2-4553-95F5-8679F610CD0D}"/>
          </ac:picMkLst>
        </pc:picChg>
        <pc:picChg chg="add mod">
          <ac:chgData name="Roshani Biyani" userId="" providerId="" clId="Web-{57897F9D-6854-4031-BC11-5F327F43D2DC}" dt="2020-06-14T02:57:20.291" v="27" actId="14100"/>
          <ac:picMkLst>
            <pc:docMk/>
            <pc:sldMk cId="328296825" sldId="289"/>
            <ac:picMk id="5" creationId="{E5634F6B-9F24-4D37-B988-EE4FAE8C6ED4}"/>
          </ac:picMkLst>
        </pc:picChg>
      </pc:sldChg>
      <pc:sldChg chg="addSp delSp modSp">
        <pc:chgData name="Roshani Biyani" userId="" providerId="" clId="Web-{57897F9D-6854-4031-BC11-5F327F43D2DC}" dt="2020-06-14T02:48:19.924" v="6" actId="1076"/>
        <pc:sldMkLst>
          <pc:docMk/>
          <pc:sldMk cId="3334218996" sldId="290"/>
        </pc:sldMkLst>
        <pc:spChg chg="del mod">
          <ac:chgData name="Roshani Biyani" userId="" providerId="" clId="Web-{57897F9D-6854-4031-BC11-5F327F43D2DC}" dt="2020-06-14T02:48:11.315" v="3"/>
          <ac:spMkLst>
            <pc:docMk/>
            <pc:sldMk cId="3334218996" sldId="290"/>
            <ac:spMk id="3" creationId="{FA60E6FC-8F3B-4390-8B65-CBB0E764E8A1}"/>
          </ac:spMkLst>
        </pc:spChg>
        <pc:picChg chg="add mod ord">
          <ac:chgData name="Roshani Biyani" userId="" providerId="" clId="Web-{57897F9D-6854-4031-BC11-5F327F43D2DC}" dt="2020-06-14T02:48:12.909" v="4" actId="1076"/>
          <ac:picMkLst>
            <pc:docMk/>
            <pc:sldMk cId="3334218996" sldId="290"/>
            <ac:picMk id="4" creationId="{C2CCF1D9-8870-43AB-BBE0-22810BBD258C}"/>
          </ac:picMkLst>
        </pc:picChg>
        <pc:picChg chg="add mod">
          <ac:chgData name="Roshani Biyani" userId="" providerId="" clId="Web-{57897F9D-6854-4031-BC11-5F327F43D2DC}" dt="2020-06-14T02:48:19.924" v="6" actId="1076"/>
          <ac:picMkLst>
            <pc:docMk/>
            <pc:sldMk cId="3334218996" sldId="290"/>
            <ac:picMk id="5" creationId="{EFF5A3BB-5C58-47C7-B4BF-6E7218317686}"/>
          </ac:picMkLst>
        </pc:picChg>
      </pc:sldChg>
      <pc:sldChg chg="addSp delSp modSp">
        <pc:chgData name="Roshani Biyani" userId="" providerId="" clId="Web-{57897F9D-6854-4031-BC11-5F327F43D2DC}" dt="2020-06-14T02:49:58.772" v="14" actId="14100"/>
        <pc:sldMkLst>
          <pc:docMk/>
          <pc:sldMk cId="3713657158" sldId="291"/>
        </pc:sldMkLst>
        <pc:spChg chg="del mod">
          <ac:chgData name="Roshani Biyani" userId="" providerId="" clId="Web-{57897F9D-6854-4031-BC11-5F327F43D2DC}" dt="2020-06-14T02:49:49.444" v="10"/>
          <ac:spMkLst>
            <pc:docMk/>
            <pc:sldMk cId="3713657158" sldId="291"/>
            <ac:spMk id="3" creationId="{FA60E6FC-8F3B-4390-8B65-CBB0E764E8A1}"/>
          </ac:spMkLst>
        </pc:spChg>
        <pc:picChg chg="add mod ord">
          <ac:chgData name="Roshani Biyani" userId="" providerId="" clId="Web-{57897F9D-6854-4031-BC11-5F327F43D2DC}" dt="2020-06-14T02:49:54.209" v="11" actId="1076"/>
          <ac:picMkLst>
            <pc:docMk/>
            <pc:sldMk cId="3713657158" sldId="291"/>
            <ac:picMk id="4" creationId="{9968DEE0-BDB9-4E28-8A04-B09E20755309}"/>
          </ac:picMkLst>
        </pc:picChg>
        <pc:picChg chg="add mod">
          <ac:chgData name="Roshani Biyani" userId="" providerId="" clId="Web-{57897F9D-6854-4031-BC11-5F327F43D2DC}" dt="2020-06-14T02:49:58.772" v="14" actId="14100"/>
          <ac:picMkLst>
            <pc:docMk/>
            <pc:sldMk cId="3713657158" sldId="291"/>
            <ac:picMk id="5" creationId="{A7D40CE1-F0FC-428F-AC3C-25F17D63720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9BFE9-B520-4C46-8930-179E09575EA2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EC107-93A6-443A-8F73-DE3D60A29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9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Presenter: 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6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/>
              <a:t>Presenter: </a:t>
            </a:r>
            <a:r>
              <a:rPr lang="en-US" dirty="0" err="1"/>
              <a:t>Caitrin</a:t>
            </a:r>
            <a:endParaRPr lang="en-US" dirty="0" err="1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9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Caitrin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24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/>
              <a:t>Presenter: </a:t>
            </a:r>
            <a:r>
              <a:rPr lang="en-US" dirty="0" err="1"/>
              <a:t>Caitrin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080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Caitrin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30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Caitrin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05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 Caitrin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038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 Caitrin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22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Caitrin</a:t>
            </a: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03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Presenter: 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72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 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2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 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69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 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18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algn="just"/>
            <a:r>
              <a:rPr lang="en-US" dirty="0"/>
              <a:t>Presenter: </a:t>
            </a:r>
            <a:r>
              <a:rPr lang="en-US" dirty="0" err="1"/>
              <a:t>Roshani</a:t>
            </a:r>
            <a:endParaRPr lang="en-US" dirty="0" err="1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56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92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Presenter: 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0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Presenter: </a:t>
            </a:r>
            <a:r>
              <a:rPr lang="en-US" dirty="0" err="1"/>
              <a:t>Roshani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4EC107-93A6-443A-8F73-DE3D60A299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09341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0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9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329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1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1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9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3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7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5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7AB9307F-18E6-4134-A05E-50F765EE3EFA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152E8F8-EE06-46D7-8DDE-729896A80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4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CE567-4BEF-4F69-996D-D1238D10B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786" y="758952"/>
            <a:ext cx="7514380" cy="3687330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alibri Light"/>
                <a:cs typeface="Calibri Light"/>
              </a:rPr>
              <a:t>Customer Satisfaction with Amazon Prime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E2966-6B0C-4BC5-AD8D-C0559CF32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1786" y="4747072"/>
            <a:ext cx="6271118" cy="705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1" dirty="0">
                <a:latin typeface="Calibri Light"/>
                <a:cs typeface="Calibri Light"/>
              </a:rPr>
              <a:t> Presented by: </a:t>
            </a:r>
            <a:r>
              <a:rPr lang="en-US" sz="1800" b="1" dirty="0" err="1">
                <a:latin typeface="Calibri Light"/>
                <a:cs typeface="Calibri Light"/>
              </a:rPr>
              <a:t>Caitrin</a:t>
            </a:r>
            <a:r>
              <a:rPr lang="en-US" sz="1800" b="1" dirty="0">
                <a:latin typeface="Calibri Light"/>
                <a:cs typeface="Calibri Light"/>
              </a:rPr>
              <a:t> Fitzgerald &amp; </a:t>
            </a:r>
            <a:r>
              <a:rPr lang="en-US" sz="1800" b="1" dirty="0" err="1">
                <a:latin typeface="Calibri Light"/>
                <a:cs typeface="Calibri Light"/>
              </a:rPr>
              <a:t>Roshani</a:t>
            </a:r>
            <a:r>
              <a:rPr lang="en-US" sz="1800" b="1" dirty="0">
                <a:latin typeface="Calibri Light"/>
                <a:cs typeface="Calibri Light"/>
              </a:rPr>
              <a:t> </a:t>
            </a:r>
            <a:r>
              <a:rPr lang="en-US" sz="1800" b="1" dirty="0" err="1">
                <a:latin typeface="Calibri Light"/>
                <a:cs typeface="Calibri Light"/>
              </a:rPr>
              <a:t>Biyani</a:t>
            </a:r>
            <a:endParaRPr lang="en-US" sz="1800" b="1" dirty="0" err="1">
              <a:latin typeface="Century Schoolbook"/>
              <a:cs typeface="Calibri Light" panose="020F0302020204030204" pitchFamily="34" charset="0"/>
            </a:endParaRPr>
          </a:p>
        </p:txBody>
      </p:sp>
      <p:pic>
        <p:nvPicPr>
          <p:cNvPr id="5" name="Picture 4" descr="A person wearing a costume&#10;&#10;Description automatically generated">
            <a:extLst>
              <a:ext uri="{FF2B5EF4-FFF2-40B4-BE49-F238E27FC236}">
                <a16:creationId xmlns:a16="http://schemas.microsoft.com/office/drawing/2014/main" id="{2EA65E02-FBC0-44DC-948F-7A5E8A85AB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996" y="533306"/>
            <a:ext cx="6274004" cy="579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74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Costs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C0E588AD-06A9-4A0E-B2A9-59362EF2D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29563"/>
            <a:ext cx="2743200" cy="734627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D6C4B2E-09C4-41C5-AF48-F31B887CC545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6299387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Calibri Light"/>
                <a:ea typeface="+mn-lt"/>
                <a:cs typeface="Calibri Light"/>
              </a:rPr>
              <a:t>Economic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Financial (Shipping Costs, Delivery Fees, Margin) 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Brand (Brand Value, Goodwill, Acquisition)</a:t>
            </a:r>
          </a:p>
          <a:p>
            <a:r>
              <a:rPr lang="en-US" b="1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Operational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Process (Supplying More Products, Staffing Availability)</a:t>
            </a:r>
            <a:endParaRPr lang="en-US" spc="1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Calibri Light"/>
                <a:cs typeface="Calibri Light"/>
              </a:rPr>
              <a:t>Social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Process (Service Trust, Community Activities)</a:t>
            </a: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lvl="1"/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Market (Goodwill)</a:t>
            </a:r>
            <a:endParaRPr lang="en-US" spc="10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3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3A650BC-E138-4650-BD01-5D26C92ACC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644505" y="1028541"/>
            <a:ext cx="4224984" cy="1428909"/>
          </a:xfr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68CFA81-A224-482F-8E7B-653B4683FC87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DB8FD1-248E-4FC2-87C6-180E9D8B5F24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792A564-4084-4029-BE46-3ABF26D52C91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DB8F28-9E03-4526-AD48-A5468D81BF5D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9DBD3B-9500-4FB2-8D23-9DB34A866BAF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243AA0-5E3C-460C-BC3A-C1129B4517C2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BA2593-C5F1-45C5-81CF-A58374836726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85520E-A85C-4816-99BB-3E90203C74E8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A6BFB6-1985-4103-9844-E62E640E39BC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409D91-A8ED-4FEF-B5F1-7449A6E4107F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0E847C1-4974-46FF-8927-9EB88D97AD24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A1B87B5-D220-4433-AD37-CE2FD09CC3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4505" y="2594928"/>
            <a:ext cx="4224984" cy="209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12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Costs Sensitivity </a:t>
            </a:r>
            <a:endParaRPr lang="en-US" dirty="0">
              <a:ea typeface="+mj-lt"/>
              <a:cs typeface="+mj-lt"/>
            </a:endParaRPr>
          </a:p>
        </p:txBody>
      </p:sp>
      <p:pic>
        <p:nvPicPr>
          <p:cNvPr id="1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BD745B00-BF72-4821-A198-03AE352F3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C095634-7058-4BD1-8221-DC2C7A8907C4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5048558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 Light"/>
                <a:ea typeface="+mn-lt"/>
                <a:cs typeface="Calibri Light"/>
              </a:rPr>
              <a:t>Amazon Should Do Nothing</a:t>
            </a: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Doing nothing means Amazon does not have to: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Pay for additional workers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Provide more space in warehouses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Create technology upgrades</a:t>
            </a:r>
          </a:p>
          <a:p>
            <a:pPr lvl="1"/>
            <a:endParaRPr lang="en-US" dirty="0">
              <a:latin typeface="Calibri Light"/>
              <a:ea typeface="+mn-lt"/>
              <a:cs typeface="Calibri Light"/>
            </a:endParaRP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10% Discount could be the most costly</a:t>
            </a:r>
            <a:endParaRPr lang="en-US" dirty="0">
              <a:latin typeface="Calibri Light"/>
              <a:cs typeface="Calibri Light"/>
            </a:endParaRPr>
          </a:p>
          <a:p>
            <a:r>
              <a:rPr lang="en-US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Beyond the 43% threshold, 3 month prime membership would be the best cost saving</a:t>
            </a: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8C8D19-D430-4AF0-AC63-4FA9B5185F94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84399C7-22AB-4573-AD6E-D5057C8FDB6B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3320E2-A62A-4959-8A6C-EC7892FDD941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012C05-A95F-405A-B146-F84BE2A8D983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5A33B3-581C-4D24-8044-173FFA45921B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0DD54B-24F3-43D6-8EAA-22759A4496A0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259C6E-5779-47BC-888F-5B62C856D06D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AAF969B-1A6C-4CC5-9641-2925D053D120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94827-244D-4C0F-AFD7-0F731F777D00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69EA516-F272-4933-9317-668FE718D3B0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464A22F-4D3D-4D11-BB04-F3471366788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26E8BD-6FE5-43C9-BA93-F1D7C9CDE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5664" y="80560"/>
            <a:ext cx="3933825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21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Risks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B05DEAF1-AFE1-4E80-8883-E03EE784FD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8B07AAC-107C-4912-9A61-544C27355987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6299387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Calibri Light"/>
                <a:ea typeface="+mn-lt"/>
                <a:cs typeface="Calibri Light"/>
              </a:rPr>
              <a:t>Economic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Financial (Loss of Revenue, Renewal of Memberships) 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Cost Overburden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Customer Satisfaction (Brand Value, Loss of Customers)</a:t>
            </a:r>
            <a:endParaRPr lang="en-US" dirty="0">
              <a:solidFill>
                <a:srgbClr val="000000"/>
              </a:solidFill>
              <a:latin typeface="Calibri Light"/>
              <a:ea typeface="+mn-lt"/>
              <a:cs typeface="Calibri Light"/>
            </a:endParaRPr>
          </a:p>
          <a:p>
            <a:r>
              <a:rPr lang="en-US" b="1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Operational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Structural (Inventory Space)</a:t>
            </a:r>
            <a:endParaRPr lang="en-US" spc="1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Calibri Light"/>
                <a:cs typeface="Calibri Light"/>
              </a:rPr>
              <a:t>Social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Safety (Poor Worker Conditions, Health Risks)</a:t>
            </a: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3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C711361-1231-4941-8722-D467C3BFC0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691414" y="1036229"/>
            <a:ext cx="4149813" cy="1478371"/>
          </a:xfr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0167245-2DC8-40EF-A3C9-3DF4903359B1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0752D-4D2E-42AA-8570-D133D6504E23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699663-463D-40EC-9E3B-0510FE66030F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BACD2E-7FB2-400E-B9C3-E3A31026707B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BE0388-58D3-4E0D-BAC0-FFD29A7D628F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59D658F-517B-4674-840E-0B3FF8E4301C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9A0CF9-A26C-4072-B541-CB086FFF7B92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BBA1AF-6DB3-4F0B-81B3-851D17BF65BF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3BC6019-481E-431D-807F-5D88BFF214E0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960BAB3-7278-499C-AFBC-63B032DCF42A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52F369E-0907-4EC2-847E-CACE5FF86A19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1813E74-EB99-4287-9DB6-2ADE25BF9AD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2461"/>
          <a:stretch/>
        </p:blipFill>
        <p:spPr>
          <a:xfrm>
            <a:off x="6673483" y="2652078"/>
            <a:ext cx="4167744" cy="181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47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Risks Sensitivity</a:t>
            </a:r>
            <a:endParaRPr lang="en-US" dirty="0">
              <a:ea typeface="+mj-lt"/>
              <a:cs typeface="+mj-lt"/>
            </a:endParaRPr>
          </a:p>
        </p:txBody>
      </p:sp>
      <p:pic>
        <p:nvPicPr>
          <p:cNvPr id="1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66CCD1E1-9263-4A77-B987-1C7ACF7EC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A2BF9FB-DBD1-47B4-B501-20C79121EEDE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5048558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 Light"/>
                <a:ea typeface="+mn-lt"/>
                <a:cs typeface="Calibri Light"/>
              </a:rPr>
              <a:t>Amazon Should Do Nothing</a:t>
            </a: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Doing nothing is the least riskiest due to: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No Additional Workers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Less Change of Sick/Health Issues</a:t>
            </a:r>
          </a:p>
          <a:p>
            <a:pPr lvl="1"/>
            <a:r>
              <a:rPr lang="en-US" dirty="0">
                <a:latin typeface="Calibri Light"/>
                <a:ea typeface="+mn-lt"/>
                <a:cs typeface="Calibri Light"/>
              </a:rPr>
              <a:t>Not Providing “free” Services</a:t>
            </a: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However, customers might be unhappy no alternative compensation has been made</a:t>
            </a:r>
            <a:endParaRPr lang="en-US" dirty="0">
              <a:latin typeface="Calibri Light"/>
              <a:cs typeface="Calibri Light"/>
            </a:endParaRPr>
          </a:p>
          <a:p>
            <a:r>
              <a:rPr lang="en-US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If it were to go beyond the 47% the 10% discount would be a better option for Amazon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05FA46-6E7D-46FE-AEE4-42573232063F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0AB416-FF68-4F21-8F0D-7F70E9198AF1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7E3D04-D9E0-4A6B-B3F2-0D7B8928A0C1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587E0E-DCB1-45B8-9600-2C9EF51A5547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7A85C06-F899-4F3A-ABF4-108917E7C044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C0FC96-FE6F-4655-8892-223C2829F2CC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637F2E8-E93A-4863-9B5B-1EEE2A8C0EEF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487061-96A0-47CF-8FFE-932A372EB94D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82D640-4AF4-4BEF-9A72-DE50EAD05FC9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73ED9E-DF94-41B1-9569-191C7ED58A1B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0103CE-EC5A-4EB7-BB87-DCF9C149D23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A94C4C-25C4-49BA-9126-5A1781425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5189" y="61510"/>
            <a:ext cx="3924300" cy="619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5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205FA46-6E7D-46FE-AEE4-42573232063F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0AB416-FF68-4F21-8F0D-7F70E9198AF1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7E3D04-D9E0-4A6B-B3F2-0D7B8928A0C1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587E0E-DCB1-45B8-9600-2C9EF51A5547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7A85C06-F899-4F3A-ABF4-108917E7C044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C0FC96-FE6F-4655-8892-223C2829F2CC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637F2E8-E93A-4863-9B5B-1EEE2A8C0EEF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487061-96A0-47CF-8FFE-932A372EB94D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82D640-4AF4-4BEF-9A72-DE50EAD05FC9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E73ED9E-DF94-41B1-9569-191C7ED58A1B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0103CE-EC5A-4EB7-BB87-DCF9C149D23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477B09C-3714-40A6-ACC5-2B3D58766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288" y="1791118"/>
            <a:ext cx="2736278" cy="428661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9FDD499-4715-416A-AEE2-653B7AA95A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3179" y="1853520"/>
            <a:ext cx="2711838" cy="422421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BE2228B-9E35-48C9-B45B-98EFD4E958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8575" y="1785787"/>
            <a:ext cx="2735451" cy="42919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22FF598-6A22-4FF1-A799-D3276BDB85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9014" y="1785786"/>
            <a:ext cx="2720432" cy="4291943"/>
          </a:xfrm>
          <a:prstGeom prst="rect">
            <a:avLst/>
          </a:prstGeom>
        </p:spPr>
      </p:pic>
      <p:sp>
        <p:nvSpPr>
          <p:cNvPr id="32" name="Title 1">
            <a:extLst>
              <a:ext uri="{FF2B5EF4-FFF2-40B4-BE49-F238E27FC236}">
                <a16:creationId xmlns:a16="http://schemas.microsoft.com/office/drawing/2014/main" id="{46B87E0A-58CE-4080-A25E-27C7265EE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All Sensitivity Charts</a:t>
            </a:r>
            <a:endParaRPr lang="en-US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430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Overall Analysis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2DC3CAF-49C2-4553-95F5-8679F610CD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54589" y="1038824"/>
            <a:ext cx="4914900" cy="2209800"/>
          </a:xfrm>
        </p:spPr>
      </p:pic>
      <p:pic>
        <p:nvPicPr>
          <p:cNvPr id="5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5634F6B-9F24-4D37-B988-EE4FAE8C6E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4589" y="3557551"/>
            <a:ext cx="4914900" cy="147712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47523B-5984-41D3-BF3B-8367090A7A92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23BE7-1B04-4BE0-9F12-A611EC743D4F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E1144F-8FB8-43BF-B8F7-B1272889B9A4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DE68DC-2912-443D-831F-E107CB5124C7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0BD33E-85C6-4210-9D2D-50F848EE5C66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AF4AB52-0D06-4347-857C-0D5A2CFC7A2E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5C9E88-42D5-47C2-9E98-B8DE440BA185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AB1E9F-95DB-4CED-8D21-CADC018E38CF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4D3B35-DFCD-4753-B5E7-84C7C3715B75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0A3AAEB-561F-4567-8A1A-873BA3EECB4A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C83FFE-E200-4284-9CF2-25EFF3FBDF49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52C14C10-305F-45A9-86BF-B7088F81EB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9B8D9B1-FAD0-416D-98A5-14583E06C056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4692717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 Light"/>
                <a:ea typeface="+mn-lt"/>
                <a:cs typeface="Calibri Light"/>
              </a:rPr>
              <a:t>Amazon would best benefit from doing nothing at this time</a:t>
            </a: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10% Discount would be slightly better than the 3 Month Prime membership for overall Amazon improvements</a:t>
            </a:r>
          </a:p>
          <a:p>
            <a:r>
              <a:rPr lang="en-US" dirty="0">
                <a:latin typeface="Calibri Light"/>
                <a:cs typeface="Calibri Light"/>
              </a:rPr>
              <a:t>3 Months for free would be the most costly to the company, but make the customers the happiest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9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0E6FC-8F3B-4390-8B65-CBB0E764E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Learned about Amazon’s Goals &amp; Company Vision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Discussed Ways to Improve Customers Satisfaction Identified by Our Team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Analyzed and Compared Our Alternatives to each one another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Concluded that Amazon should take no action at this time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62F2F1-3FA3-4B7D-8C89-B6B3E7EFCC24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C105C-21A6-49E7-B493-88BEA2535F35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356E7A-0951-4968-82E5-4FBF992BAEF7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63BB39-8449-41A5-8036-7B4819F6D35B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41B772-1077-46D5-B20D-8C51C3219F67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DF8F2E-B30E-4D1F-9ED9-8D2FBF8C4156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821431-DD62-4A5E-A0B8-25531046EBA3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415729-4A42-4BE0-AB3A-EF1D1DD5EDEF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0DC6EC-7972-47BA-8DE0-E13268EB3A18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5A4859-DD82-42D2-8D29-42E4D533F811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A29078-E366-4B78-81AA-5F34431ED26E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7EC4777C-8C1E-496F-BD82-F20FB8674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160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BA3D8AB-075F-4BA0-86FD-E58CCD85B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2F614DA-B02F-4FFD-96B0-85F2695C5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406"/>
            <a:ext cx="12207240" cy="68608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76B3A5-493A-486E-9673-07E096C0A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88934"/>
            <a:ext cx="12207240" cy="266906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C364CD-D355-4885-8E6E-D2BF41EF4A5D}"/>
              </a:ext>
            </a:extLst>
          </p:cNvPr>
          <p:cNvSpPr/>
          <p:nvPr/>
        </p:nvSpPr>
        <p:spPr>
          <a:xfrm>
            <a:off x="-15238" y="4187528"/>
            <a:ext cx="12192000" cy="266145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FCC807B-DE37-437C-90B5-178FC69F5118}"/>
              </a:ext>
            </a:extLst>
          </p:cNvPr>
          <p:cNvSpPr txBox="1">
            <a:spLocks/>
          </p:cNvSpPr>
          <p:nvPr/>
        </p:nvSpPr>
        <p:spPr>
          <a:xfrm>
            <a:off x="1261872" y="4452182"/>
            <a:ext cx="9692640" cy="159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kern="1200" spc="-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bg1">
                    <a:alpha val="8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Thank You. </a:t>
            </a:r>
          </a:p>
          <a:p>
            <a:pPr algn="ctr"/>
            <a:r>
              <a:rPr lang="en-US" sz="4400" dirty="0">
                <a:solidFill>
                  <a:schemeClr val="bg1">
                    <a:alpha val="8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Any Questions?</a:t>
            </a:r>
          </a:p>
        </p:txBody>
      </p:sp>
      <p:pic>
        <p:nvPicPr>
          <p:cNvPr id="3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19DAB687-31BE-4160-A1FB-8B647FACD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215" y="1208322"/>
            <a:ext cx="8037094" cy="217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47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ector cargo box icon - Download Free Vectors, Clipart Graphics ...">
            <a:extLst>
              <a:ext uri="{FF2B5EF4-FFF2-40B4-BE49-F238E27FC236}">
                <a16:creationId xmlns:a16="http://schemas.microsoft.com/office/drawing/2014/main" id="{5AFA2AEF-8B64-4285-9F8D-EBCB3645D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970" y="1028541"/>
            <a:ext cx="3695534" cy="3695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0E6FC-8F3B-4390-8B65-CBB0E764E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 Light"/>
                <a:cs typeface="Calibri Light"/>
              </a:rPr>
              <a:t>July 5</a:t>
            </a:r>
            <a:r>
              <a:rPr lang="en-US" baseline="30000" dirty="0">
                <a:latin typeface="Calibri Light"/>
                <a:cs typeface="Calibri Light"/>
              </a:rPr>
              <a:t>th</a:t>
            </a:r>
            <a:r>
              <a:rPr lang="en-US" dirty="0">
                <a:latin typeface="Calibri Light"/>
                <a:cs typeface="Calibri Light"/>
              </a:rPr>
              <a:t>, 1994 – Washington</a:t>
            </a:r>
          </a:p>
          <a:p>
            <a:r>
              <a:rPr lang="en-US" dirty="0">
                <a:latin typeface="Calibri Light"/>
                <a:cs typeface="Calibri Light"/>
              </a:rPr>
              <a:t>Focuses in E-Commerce, Cloud Computing, Digital Streaming</a:t>
            </a:r>
          </a:p>
          <a:p>
            <a:r>
              <a:rPr lang="en-US" dirty="0">
                <a:latin typeface="Calibri Light"/>
                <a:cs typeface="Calibri Light"/>
              </a:rPr>
              <a:t>“Big Four” Tech Company Alongside:</a:t>
            </a:r>
          </a:p>
          <a:p>
            <a:pPr lvl="1"/>
            <a:r>
              <a:rPr lang="en-US" dirty="0">
                <a:latin typeface="Calibri Light"/>
                <a:cs typeface="Calibri Light"/>
              </a:rPr>
              <a:t>Google, Apple &amp; Microsoft</a:t>
            </a:r>
          </a:p>
          <a:p>
            <a:r>
              <a:rPr lang="en-US" dirty="0">
                <a:latin typeface="Calibri Light"/>
                <a:cs typeface="Calibri Light"/>
              </a:rPr>
              <a:t>Customer Focused Rather Than Competitor Focused</a:t>
            </a:r>
          </a:p>
          <a:p>
            <a:r>
              <a:rPr lang="en-US" dirty="0">
                <a:latin typeface="Calibri Light"/>
                <a:cs typeface="Calibri Light"/>
              </a:rPr>
              <a:t>Affected by the COVID19 Pandemic</a:t>
            </a:r>
          </a:p>
          <a:p>
            <a:endParaRPr lang="en-US" dirty="0">
              <a:latin typeface="Calibri Light"/>
              <a:cs typeface="Calibri Light"/>
            </a:endParaRPr>
          </a:p>
          <a:p>
            <a:pPr marL="0" indent="0">
              <a:buNone/>
            </a:pPr>
            <a:r>
              <a:rPr lang="en-US" dirty="0">
                <a:latin typeface="Calibri Light"/>
                <a:cs typeface="Calibri Light"/>
              </a:rPr>
              <a:t>“Our vision is to be earth's most customer-centric company; to build a place where people can come to find and discover anything they might want to buy online.”</a:t>
            </a: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617FD9AC-311A-48C9-906B-28F49E22CB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28E60BA-AAEF-4BFD-A07C-5F9FAE0A6D6E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DB4875-14EB-4DB6-B8B0-6ECAF695F3D4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7C0C2C6-5909-43A7-B3E2-1A958419260B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FCC358D-6E59-4A5B-BCB2-606DE4F52BBD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92B04-2AE7-4F4B-813C-E7FD0CA4A57A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4E63E3-798D-4CAC-AC9E-1FE3CF3DF8D4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719B306-82FA-488A-9DC1-13626E6AD5A2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F6B541-DF45-4A0F-BD63-C7A67315BA5C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00DEA8-2A0D-4DC1-83C1-2A559AB92ADF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AC8264B-4940-44DF-9148-F208C12CA908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E7375C-F71E-48F7-A679-A93B0739392D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8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Our Goal &amp; Alternatives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0E6FC-8F3B-4390-8B65-CBB0E764E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Calibri Light"/>
                <a:ea typeface="+mn-lt"/>
                <a:cs typeface="Calibri Light"/>
              </a:rPr>
              <a:t>We want to determine the best alternative for Amazon Prime members for compensating any inconvenience and loss due to the COVID19 pandemic.</a:t>
            </a:r>
            <a:endParaRPr lang="en-US" sz="2000" dirty="0"/>
          </a:p>
          <a:p>
            <a:pPr marL="274320" lvl="1" indent="0">
              <a:buNone/>
            </a:pPr>
            <a:endParaRPr lang="en-US" sz="2000" dirty="0">
              <a:latin typeface="Calibri Light"/>
              <a:cs typeface="Calibri Light"/>
            </a:endParaRPr>
          </a:p>
          <a:p>
            <a:pPr lvl="1"/>
            <a:r>
              <a:rPr lang="en-US" sz="2000" dirty="0">
                <a:latin typeface="Calibri Light"/>
                <a:cs typeface="Calibri Light"/>
              </a:rPr>
              <a:t>3 Month Prime Membership Extension</a:t>
            </a:r>
            <a:endParaRPr lang="en-US" sz="2000" dirty="0">
              <a:ea typeface="+mn-lt"/>
              <a:cs typeface="+mn-lt"/>
            </a:endParaRPr>
          </a:p>
          <a:p>
            <a:pPr lvl="1"/>
            <a:endParaRPr lang="en-US" sz="2000" dirty="0">
              <a:latin typeface="Calibri Light"/>
              <a:cs typeface="Calibri Light"/>
            </a:endParaRPr>
          </a:p>
          <a:p>
            <a:pPr lvl="1"/>
            <a:r>
              <a:rPr lang="en-US" sz="2000" dirty="0">
                <a:latin typeface="Calibri Light"/>
                <a:cs typeface="Calibri Light"/>
              </a:rPr>
              <a:t>10% Discount for Amazon Essential Products for </a:t>
            </a:r>
            <a:r>
              <a:rPr lang="en-US" sz="1800" dirty="0">
                <a:latin typeface="Calibri Light"/>
                <a:cs typeface="Calibri Light"/>
              </a:rPr>
              <a:t>3 Months</a:t>
            </a:r>
            <a:endParaRPr lang="en-US" sz="1800" dirty="0">
              <a:ea typeface="+mn-lt"/>
              <a:cs typeface="+mn-lt"/>
            </a:endParaRPr>
          </a:p>
          <a:p>
            <a:pPr lvl="1">
              <a:buFont typeface="Arial,Sans-Serif"/>
              <a:buChar char="•"/>
            </a:pPr>
            <a:endParaRPr lang="en-US" sz="2000" dirty="0">
              <a:latin typeface="Calibri Light"/>
              <a:cs typeface="Calibri Light"/>
            </a:endParaRPr>
          </a:p>
          <a:p>
            <a:pPr lvl="1"/>
            <a:r>
              <a:rPr lang="en-US" sz="2000" dirty="0">
                <a:latin typeface="Calibri Light"/>
                <a:cs typeface="Calibri Light"/>
              </a:rPr>
              <a:t>Do Nothing</a:t>
            </a:r>
            <a:endParaRPr lang="en-US" sz="2000" dirty="0"/>
          </a:p>
          <a:p>
            <a:pPr marL="0" indent="0">
              <a:buNone/>
            </a:pPr>
            <a:endParaRPr lang="en-US" dirty="0">
              <a:latin typeface="Century Schoolbook" panose="02040604050505020304"/>
              <a:cs typeface="Calibri Light"/>
            </a:endParaRP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4EC74649-DC82-4D5E-B5E3-EE1681C22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5C79CC3F-C348-40E2-9161-0684CA7BE288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6CD8F5-6A72-4659-A606-F9C02A1686DB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91C2FB2-5A79-4119-A464-6A7C68EF3A20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471A58-8E9B-4D72-8937-A2E4F98B2D1A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DE2942E-8A30-4CD7-9FE5-FD4C454D1A4C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21C87C7-6004-4944-9FD9-4EDCCE1920EF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FD8E6B6-7DD0-49DA-ABB3-B8E378667C01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8946780-331D-4587-8354-F140456001EC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3B4992E-041B-4494-BC52-C7809E005169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F18C2C5-CFEB-4501-AFC7-11C4C3516B21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4354140-B598-415E-9837-E27B5375517B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Goal-setting theory Vector graphics Clip art Illustration - set ...">
            <a:extLst>
              <a:ext uri="{FF2B5EF4-FFF2-40B4-BE49-F238E27FC236}">
                <a16:creationId xmlns:a16="http://schemas.microsoft.com/office/drawing/2014/main" id="{E22ED43E-5F84-4BBE-B38A-DA497A1A3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163" y="2732880"/>
            <a:ext cx="2553148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79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Strategic Criteria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0E6FC-8F3B-4390-8B65-CBB0E764E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4981035" cy="43513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Calibri Light"/>
                <a:ea typeface="+mn-lt"/>
                <a:cs typeface="Calibri Light"/>
              </a:rPr>
              <a:t>Short Shipment Times</a:t>
            </a:r>
            <a:endParaRPr lang="en-US" dirty="0">
              <a:ea typeface="+mn-lt"/>
              <a:cs typeface="+mn-lt"/>
            </a:endParaRPr>
          </a:p>
          <a:p>
            <a:pPr lvl="1">
              <a:buFont typeface="Wingdings 2" pitchFamily="34" charset="0"/>
              <a:buChar char=""/>
            </a:pPr>
            <a:r>
              <a:rPr lang="en-US" sz="1800" dirty="0">
                <a:latin typeface="Calibri Light"/>
                <a:ea typeface="+mn-lt"/>
                <a:cs typeface="Calibri Light"/>
              </a:rPr>
              <a:t>Shorter Times from Customer Orders to Arrival</a:t>
            </a:r>
            <a:endParaRPr lang="en-US" sz="1800" dirty="0">
              <a:ea typeface="+mn-lt"/>
              <a:cs typeface="+mn-lt"/>
            </a:endParaRPr>
          </a:p>
          <a:p>
            <a:pPr lvl="1">
              <a:buFont typeface="Wingdings 2" pitchFamily="34" charset="0"/>
              <a:buChar char=""/>
            </a:pPr>
            <a:r>
              <a:rPr lang="en-US" sz="1800" dirty="0">
                <a:latin typeface="Calibri Light"/>
                <a:ea typeface="+mn-lt"/>
                <a:cs typeface="Calibri Light"/>
              </a:rPr>
              <a:t>Prime 2-Day Shipping</a:t>
            </a:r>
            <a:endParaRPr lang="en-US" sz="1800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US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Lowest Possible Prices</a:t>
            </a:r>
            <a:endParaRPr lang="en-US" spc="0" dirty="0">
              <a:solidFill>
                <a:srgbClr val="000000"/>
              </a:solidFill>
              <a:latin typeface="Century Schoolbook" panose="02040604050505020304"/>
              <a:ea typeface="+mn-lt"/>
              <a:cs typeface="Calibri Light"/>
            </a:endParaRPr>
          </a:p>
          <a:p>
            <a:pPr lvl="1"/>
            <a:r>
              <a:rPr lang="en-US" sz="1800" spc="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Compared to Other Online Retailers</a:t>
            </a:r>
            <a:endParaRPr lang="en-US" sz="1800" spc="0" dirty="0">
              <a:solidFill>
                <a:srgbClr val="262626"/>
              </a:solidFill>
              <a:ea typeface="+mn-lt"/>
              <a:cs typeface="+mn-lt"/>
            </a:endParaRPr>
          </a:p>
          <a:p>
            <a:pPr lvl="1">
              <a:buFont typeface="Wingdings 2"/>
            </a:pPr>
            <a:r>
              <a:rPr lang="en-US" sz="180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Ability to Choose Different Sellers</a:t>
            </a:r>
            <a:endParaRPr lang="en-US" sz="1800" dirty="0">
              <a:ea typeface="+mn-lt"/>
              <a:cs typeface="+mn-lt"/>
            </a:endParaRPr>
          </a:p>
          <a:p>
            <a:pPr>
              <a:buFont typeface="Arial,Sans-Serif" pitchFamily="34" charset="0"/>
            </a:pPr>
            <a:r>
              <a:rPr lang="en-US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Best Available Selection</a:t>
            </a:r>
            <a:endParaRPr lang="en-US" dirty="0">
              <a:ea typeface="+mn-lt"/>
              <a:cs typeface="+mn-lt"/>
            </a:endParaRPr>
          </a:p>
          <a:p>
            <a:pPr lvl="1">
              <a:buFont typeface="Wingdings 2"/>
            </a:pPr>
            <a:r>
              <a:rPr lang="en-US" sz="180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Variety, Find Whatever You Need in One Place</a:t>
            </a:r>
            <a:endParaRPr lang="en-US" sz="1800" dirty="0">
              <a:ea typeface="+mn-lt"/>
              <a:cs typeface="+mn-lt"/>
            </a:endParaRPr>
          </a:p>
          <a:p>
            <a:pPr lvl="1">
              <a:buFont typeface="Arial,Sans-Serif" pitchFamily="34" charset="0"/>
              <a:buChar char="•"/>
            </a:pPr>
            <a:r>
              <a:rPr lang="en-US" sz="1800" spc="1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Quality, Options for Higher Quality Items</a:t>
            </a:r>
            <a:endParaRPr lang="en-US" sz="1800" spc="10" dirty="0">
              <a:ea typeface="+mn-lt"/>
              <a:cs typeface="+mn-lt"/>
            </a:endParaRPr>
          </a:p>
          <a:p>
            <a:pPr>
              <a:buFont typeface="Wingdings 2" pitchFamily="34" charset="0"/>
              <a:buChar char="•"/>
            </a:pPr>
            <a:endParaRPr lang="en-US" dirty="0">
              <a:latin typeface="Century Schoolbook" panose="02040604050505020304"/>
              <a:ea typeface="+mn-lt"/>
              <a:cs typeface="Calibri Light"/>
            </a:endParaRPr>
          </a:p>
          <a:p>
            <a:endParaRPr lang="en-US" dirty="0">
              <a:latin typeface="Calibri Light"/>
              <a:ea typeface="+mn-lt"/>
              <a:cs typeface="Calibri Light"/>
            </a:endParaRPr>
          </a:p>
          <a:p>
            <a:pPr marL="0" indent="0">
              <a:buNone/>
            </a:pPr>
            <a:endParaRPr lang="en-US" spc="10" dirty="0">
              <a:solidFill>
                <a:srgbClr val="000000"/>
              </a:solidFill>
              <a:latin typeface="Calibri Light"/>
              <a:ea typeface="+mn-lt"/>
              <a:cs typeface="Calibri Light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7CD6216F-1785-420A-A63F-F69426F28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9BFAC3D-3D29-4492-A7D4-1EFC0CDD6A8E}"/>
              </a:ext>
            </a:extLst>
          </p:cNvPr>
          <p:cNvSpPr txBox="1">
            <a:spLocks/>
          </p:cNvSpPr>
          <p:nvPr/>
        </p:nvSpPr>
        <p:spPr>
          <a:xfrm>
            <a:off x="6244369" y="1833716"/>
            <a:ext cx="4354229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,Sans-Serif" pitchFamily="34" charset="0"/>
            </a:pPr>
            <a:r>
              <a:rPr lang="en-US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Utmost Convenience</a:t>
            </a:r>
            <a:endParaRPr lang="en-US" dirty="0">
              <a:ea typeface="+mn-lt"/>
              <a:cs typeface="+mn-lt"/>
            </a:endParaRPr>
          </a:p>
          <a:p>
            <a:pPr lvl="1">
              <a:buFont typeface="Arial,Sans-Serif" pitchFamily="34" charset="0"/>
              <a:buChar char="•"/>
            </a:pPr>
            <a:r>
              <a:rPr lang="en-US" sz="1800" spc="1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Access Anywhere with Internet Capabilities </a:t>
            </a:r>
            <a:endParaRPr lang="en-US" sz="1800" spc="10" dirty="0">
              <a:ea typeface="+mn-lt"/>
              <a:cs typeface="+mn-lt"/>
            </a:endParaRPr>
          </a:p>
          <a:p>
            <a:pPr lvl="1">
              <a:buFont typeface="Arial,Sans-Serif" pitchFamily="34" charset="0"/>
              <a:buChar char="•"/>
            </a:pPr>
            <a:r>
              <a:rPr lang="en-US" sz="1800" spc="1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Simplistic Design</a:t>
            </a:r>
            <a:endParaRPr lang="en-US" sz="1800" spc="10" dirty="0">
              <a:ea typeface="+mn-lt"/>
              <a:cs typeface="+mn-lt"/>
            </a:endParaRPr>
          </a:p>
          <a:p>
            <a:pPr>
              <a:buFont typeface="Arial,Sans-Serif" pitchFamily="34" charset="0"/>
              <a:buChar char="•"/>
            </a:pPr>
            <a:r>
              <a:rPr lang="en-US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Lead in Technology Services</a:t>
            </a:r>
            <a:endParaRPr lang="en-US" dirty="0">
              <a:ea typeface="+mn-lt"/>
              <a:cs typeface="+mn-lt"/>
            </a:endParaRPr>
          </a:p>
          <a:p>
            <a:pPr lvl="1">
              <a:buFont typeface="Arial,Sans-Serif" pitchFamily="34" charset="0"/>
              <a:buChar char="•"/>
            </a:pPr>
            <a:r>
              <a:rPr lang="en-US" sz="1800" spc="1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Cloud </a:t>
            </a:r>
            <a:r>
              <a:rPr lang="en-US" sz="1800" dirty="0">
                <a:solidFill>
                  <a:srgbClr val="262626"/>
                </a:solidFill>
                <a:latin typeface="Calibri Light"/>
                <a:ea typeface="+mn-lt"/>
                <a:cs typeface="Calibri Light"/>
              </a:rPr>
              <a:t>Hosting, AWS</a:t>
            </a:r>
            <a:endParaRPr lang="en-US" sz="1800" dirty="0">
              <a:ea typeface="+mn-lt"/>
              <a:cs typeface="+mn-lt"/>
            </a:endParaRPr>
          </a:p>
          <a:p>
            <a:pPr>
              <a:buFont typeface="Wingdings 2" pitchFamily="34" charset="0"/>
              <a:buChar char="•"/>
            </a:pPr>
            <a:endParaRPr lang="en-US" dirty="0">
              <a:ea typeface="+mn-lt"/>
              <a:cs typeface="+mn-lt"/>
            </a:endParaRPr>
          </a:p>
          <a:p>
            <a:endParaRPr lang="en-US" dirty="0">
              <a:solidFill>
                <a:srgbClr val="000000"/>
              </a:solidFill>
              <a:latin typeface="Calibri Light"/>
              <a:ea typeface="+mn-lt"/>
              <a:cs typeface="Calibri Light"/>
            </a:endParaRPr>
          </a:p>
          <a:p>
            <a:pPr marL="0" indent="0">
              <a:buFont typeface="Arial" pitchFamily="34" charset="0"/>
              <a:buNone/>
            </a:pPr>
            <a:endParaRPr lang="en-US" dirty="0">
              <a:solidFill>
                <a:srgbClr val="000000"/>
              </a:solidFill>
              <a:latin typeface="Calibri Light"/>
              <a:ea typeface="+mn-lt"/>
              <a:cs typeface="Calibri Light"/>
            </a:endParaRPr>
          </a:p>
          <a:p>
            <a:pPr marL="0" indent="0">
              <a:buFont typeface="Arial" pitchFamily="34" charset="0"/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A89F40-0532-457B-BAFF-EF11365EE6E4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714D30-3D97-43D1-9FFD-F5C18F507F0C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C77D69-84BD-4F95-8FE1-51F6447CCFB7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E81AE5-3B3E-4AFA-B409-16C42FAB0000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88BBC2-DF96-42FD-897B-D0BA71F212B2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8F19D7-56A9-432F-8877-4EA6939CE270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C203CF-5845-4CFB-8552-7A21046C0F06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6AE4BE-78D6-4D3C-A11B-2896F6C5D8CE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D9D3734-12C5-45A2-A504-BC3281254DD2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68A760C-A183-4BC7-B43E-9605A5C9EDDD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B276E41-1802-4F09-A777-7FF92E48C5DB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3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Main Network Model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61A137-9BDA-4653-9CFB-72A48D179F11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D3A28B-BB32-4068-9633-365A5736A55D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3BD3C7C-1068-4CD7-B10D-653C3A106238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35387BB-D40A-467B-B93B-DD8A002DC8E4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7CCBD3-D8A6-42A5-94BD-92E82CACA79F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F64E81-9E41-4506-842A-EA76A679DF07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890CB1E-01DC-4EA4-93B3-0F87E788B8EF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738E3C-E9A2-467A-A86A-5CD78DAAC0DA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00A28B0-2384-46D8-B78C-8DB95C0C3AFE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FD20323-8D87-4963-B221-CC04972E339E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C3A46A5-C101-4163-B6E0-0394E7C2331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52CECD5-63B0-4CB2-8CD5-15DEDC8F2C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156" y="1719999"/>
            <a:ext cx="7804029" cy="4251890"/>
          </a:xfrm>
          <a:prstGeom prst="rect">
            <a:avLst/>
          </a:prstGeom>
        </p:spPr>
      </p:pic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EE7C48FF-35EC-44DE-B393-C9EA414E97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137" y="5528159"/>
            <a:ext cx="2743200" cy="73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7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Benefits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54B35888-7B0A-4ED3-8422-1B59ACA45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78AEBAB-ADEF-408D-AE77-309C4540E829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5048558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Calibri Light"/>
                <a:ea typeface="+mn-lt"/>
                <a:cs typeface="Calibri Light"/>
              </a:rPr>
              <a:t>Economic</a:t>
            </a:r>
            <a:endParaRPr lang="en-US" dirty="0"/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Financial (Sustain in Business, Save Money)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Improve Customer Satisfaction</a:t>
            </a:r>
            <a:endParaRPr lang="en-US" dirty="0">
              <a:solidFill>
                <a:srgbClr val="000000"/>
              </a:solidFill>
              <a:latin typeface="Calibri Light"/>
              <a:ea typeface="+mn-lt"/>
              <a:cs typeface="Calibri Light"/>
            </a:endParaRPr>
          </a:p>
          <a:p>
            <a:pPr lvl="2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Shorter Shipping Times</a:t>
            </a:r>
          </a:p>
          <a:p>
            <a:pPr lvl="2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More Product Availability 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Customer Groups (Seniors / Adults / Students)</a:t>
            </a:r>
          </a:p>
          <a:p>
            <a:r>
              <a:rPr lang="en-US" b="1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Operational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Financial (More Sales, Save Money)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cs typeface="Calibri Light"/>
              </a:rPr>
              <a:t>Supply (Increase Sales, On-Time Deliveries)</a:t>
            </a:r>
            <a:endParaRPr lang="en-US" dirty="0">
              <a:latin typeface="Calibri Light"/>
              <a:cs typeface="Calibri Light"/>
            </a:endParaRPr>
          </a:p>
          <a:p>
            <a:pPr lvl="1">
              <a:buFont typeface="Wingdings 2" pitchFamily="34" charset="0"/>
              <a:buChar char=""/>
            </a:pPr>
            <a:r>
              <a:rPr lang="en-US" dirty="0">
                <a:solidFill>
                  <a:srgbClr val="000000"/>
                </a:solidFill>
                <a:latin typeface="Calibri Light"/>
                <a:cs typeface="Calibri Light"/>
              </a:rPr>
              <a:t>Technological (Adapt Discounts for Software)</a:t>
            </a:r>
            <a:endParaRPr lang="en-US" spc="10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pPr>
              <a:buFont typeface="Arial,Sans-Serif"/>
              <a:buChar char="•"/>
            </a:pPr>
            <a:r>
              <a:rPr lang="en-US" b="1" spc="0" dirty="0">
                <a:latin typeface="Calibri Light"/>
                <a:ea typeface="+mn-lt"/>
                <a:cs typeface="Calibri Light"/>
              </a:rPr>
              <a:t>Social</a:t>
            </a:r>
            <a:endParaRPr lang="en-US" spc="0" dirty="0">
              <a:latin typeface="Calibri Light"/>
              <a:ea typeface="+mn-lt"/>
              <a:cs typeface="Calibri Light"/>
            </a:endParaRPr>
          </a:p>
          <a:p>
            <a:pPr marL="742950" lvl="1" indent="-285750">
              <a:buFont typeface="Arial,Sans-Serif"/>
              <a:buChar char="•"/>
            </a:pPr>
            <a:r>
              <a:rPr lang="en-US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Environmental (Return of COVID)</a:t>
            </a:r>
            <a:endParaRPr lang="en-US" dirty="0">
              <a:latin typeface="Calibri Light"/>
              <a:ea typeface="+mn-lt"/>
              <a:cs typeface="Calibri Light"/>
            </a:endParaRPr>
          </a:p>
          <a:p>
            <a:pPr marL="742950" lvl="1" indent="-285750">
              <a:buFont typeface="Arial,Sans-Serif"/>
              <a:buChar char="•"/>
            </a:pPr>
            <a:r>
              <a:rPr lang="en-US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Structural (New Customers, More Worker Hours)</a:t>
            </a:r>
            <a:endParaRPr lang="en-US" dirty="0">
              <a:latin typeface="Calibri Light"/>
              <a:cs typeface="Calibri Light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pic>
        <p:nvPicPr>
          <p:cNvPr id="13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CFA3682-DC45-486F-BEDE-A721233844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363597" y="1045774"/>
            <a:ext cx="4505325" cy="1743075"/>
          </a:xfr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FFE9BCA-31FD-4273-9506-BCD07C31D44B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4E2D65-6760-477C-B354-C062E34E98C2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62CD96-0258-4582-B692-A2031A8358A7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C4B43E-D434-4DE1-9CAD-9175E077F2F4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A7863A-B9AC-40CC-B310-DEE866D080F0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1927C7-3A74-4BDB-9345-027D67D5B484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C338D9-981F-4F4F-B2A0-29914402044D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ED5E46C-78A3-485E-B1F4-668415C4B23D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27CE6BA-FB6B-4A33-8259-E58E52B6D3D5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A42332-2A53-4695-B1AA-7492009B8ECE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28F2677-E0FA-491F-A9B3-93C2B317481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8909670-DACC-4695-BA09-6115029106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598" y="2921312"/>
            <a:ext cx="4466046" cy="237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2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Benefits Sensitivity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D15126-D978-43EF-8BB5-D7743294BC13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5048558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 Light"/>
                <a:ea typeface="+mn-lt"/>
                <a:cs typeface="Calibri Light"/>
              </a:rPr>
              <a:t>Amazon Should Do Nothing</a:t>
            </a:r>
          </a:p>
          <a:p>
            <a:r>
              <a:rPr lang="en-US" dirty="0">
                <a:latin typeface="Calibri Light"/>
                <a:ea typeface="+mn-lt"/>
                <a:cs typeface="Calibri Light"/>
              </a:rPr>
              <a:t>By not providing additional changes at this time, Amazon will save money and efforts for workers</a:t>
            </a:r>
            <a:endParaRPr lang="en-US" dirty="0">
              <a:latin typeface="Calibri Light"/>
              <a:cs typeface="Calibri Light"/>
            </a:endParaRPr>
          </a:p>
          <a:p>
            <a:r>
              <a:rPr lang="en-US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Regardless of priority value for Benefits, "Do Nothing" is the best option for Amazon.</a:t>
            </a: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pic>
        <p:nvPicPr>
          <p:cNvPr id="16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12979252-94A6-473F-A0D8-6A8A529F9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E71117C-C6B8-47E8-9E18-38C2537F853C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1761980-E66A-48A3-BE7F-F6FCFC078528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7F17AD-FF98-4353-9586-96D1A02FD026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65161AA-A8BA-413A-992F-54F45090B947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99D0BC-595B-45F6-B5D8-A4059FE88AC7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5945A85-E083-4BAA-A39D-0F87E01426CE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A857A2B-E0BE-4DA7-97B0-60473ADDFF37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0B1E39D-F9F1-424D-BB0F-38C4A629B096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CD25C4B-74D6-4725-B4D2-BB51F88159AF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BBA75A-A4D5-4F7A-8D4C-74283D246582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6644833-FD70-409A-950F-2189C75F922F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55EA2C-87AE-4DB9-B905-902155DA76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5664" y="90085"/>
            <a:ext cx="393382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63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Opportunities</a:t>
            </a:r>
            <a:endParaRPr lang="en-US" dirty="0"/>
          </a:p>
        </p:txBody>
      </p:sp>
      <p:pic>
        <p:nvPicPr>
          <p:cNvPr id="4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B3B6CB35-27B5-47C7-8079-F68ABC5E8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EDAA387-2751-42EA-9697-03A83FD18D22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4674747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Calibri Light"/>
                <a:ea typeface="+mn-lt"/>
                <a:cs typeface="Calibri Light"/>
              </a:rPr>
              <a:t>Economic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Structural (Increase Revenue, New Members) </a:t>
            </a:r>
          </a:p>
          <a:p>
            <a:pPr lvl="1">
              <a:buFont typeface="Wingdings 2" pitchFamily="34" charset="0"/>
              <a:buChar char="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Customer Groups (Seniors / Adults / Students)</a:t>
            </a:r>
          </a:p>
          <a:p>
            <a:r>
              <a:rPr lang="en-US" b="1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Operational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Environmental (Critical Issues / Pandemics)</a:t>
            </a:r>
          </a:p>
          <a:p>
            <a:pPr lvl="1">
              <a:buFont typeface="Wingdings 2" pitchFamily="34" charset="0"/>
            </a:pPr>
            <a:r>
              <a:rPr lang="en-US" spc="10" dirty="0">
                <a:solidFill>
                  <a:srgbClr val="000000"/>
                </a:solidFill>
                <a:latin typeface="Calibri Light"/>
                <a:cs typeface="Calibri Light"/>
              </a:rPr>
              <a:t>Structural (Shipping Times, Delivery Guarantee)</a:t>
            </a: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Calibri Light"/>
                <a:cs typeface="Calibri Light"/>
              </a:rPr>
              <a:t>Social</a:t>
            </a:r>
            <a:endParaRPr lang="en-US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Process (Service Trust, Community Activities)</a:t>
            </a: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lvl="1"/>
            <a:r>
              <a:rPr lang="en-US" spc="10" dirty="0">
                <a:solidFill>
                  <a:srgbClr val="000000"/>
                </a:solidFill>
                <a:latin typeface="Calibri Light"/>
                <a:ea typeface="+mn-lt"/>
                <a:cs typeface="Calibri Light"/>
              </a:rPr>
              <a:t>Market (Goodwill)</a:t>
            </a:r>
            <a:endParaRPr lang="en-US" spc="10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3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E171DAC-2637-49BA-92AE-15D0F728BA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291472" y="1028541"/>
            <a:ext cx="4572000" cy="1666875"/>
          </a:xfr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50CD69F4-8033-4E1A-9683-A53091A860F9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9A49C0B-D78A-42B8-A717-C0655980AE6C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E56E5E1-359B-4E0B-8B54-6A6A62B1ACD7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B358F2D-5E40-4FDB-8840-D89CCB77D19A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799BE93-6490-4AC1-ACD2-5DAA68D2B899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90FA846-8EEC-4874-99E2-77EAE9DC57EB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9681021-0273-42D3-8C64-DA309CC94939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428016-67FF-413A-9C9C-EB76C2B0E433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9606E9B-2C29-49B0-B38D-1A486B8CD6E0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F6D041D-F4C5-4500-BF2D-E2634462DCE4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38A6C9B-9818-47FC-B562-8BCF1289703B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7F75253-01E7-42E4-8C43-677832727E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472" y="2874798"/>
            <a:ext cx="4572000" cy="202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9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2D6F7-9518-4FC0-86F7-0FD27C0B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Opportunities Sensitivity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C1A2256-D93A-4C04-9E44-6BA8DF5F1AA0}"/>
              </a:ext>
            </a:extLst>
          </p:cNvPr>
          <p:cNvSpPr txBox="1">
            <a:spLocks/>
          </p:cNvSpPr>
          <p:nvPr/>
        </p:nvSpPr>
        <p:spPr>
          <a:xfrm>
            <a:off x="1261872" y="1828800"/>
            <a:ext cx="5048558" cy="43513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alibri Light"/>
                <a:ea typeface="+mn-lt"/>
                <a:cs typeface="Calibri Light"/>
              </a:rPr>
              <a:t>Amazon Should Do Nothing</a:t>
            </a:r>
          </a:p>
          <a:p>
            <a:r>
              <a:rPr lang="en-US" dirty="0">
                <a:latin typeface="Calibri Light"/>
                <a:cs typeface="Calibri Light"/>
              </a:rPr>
              <a:t>In the future, it is likely this type of event may not happen again, and providing additional time or discounts can cause warped customer expectations</a:t>
            </a:r>
          </a:p>
          <a:p>
            <a:r>
              <a:rPr lang="en-US">
                <a:latin typeface="Calibri Light"/>
                <a:cs typeface="Calibri Light"/>
              </a:rPr>
              <a:t>Regardless of priority value for Opportunities, , "Do Nothing" is the best option for Amazon.</a:t>
            </a:r>
            <a:endParaRPr lang="en-US">
              <a:ea typeface="+mn-lt"/>
              <a:cs typeface="+mn-lt"/>
            </a:endParaRPr>
          </a:p>
          <a:p>
            <a:endParaRPr lang="en-US" dirty="0">
              <a:latin typeface="Calibri Light"/>
              <a:cs typeface="Calibri Light"/>
            </a:endParaRPr>
          </a:p>
          <a:p>
            <a:endParaRPr lang="en-US" dirty="0">
              <a:latin typeface="Calibri Light"/>
              <a:cs typeface="Calibri Light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+mn-lt"/>
              <a:cs typeface="Calibri Light" panose="020F0302020204030204" pitchFamily="34" charset="0"/>
            </a:endParaRPr>
          </a:p>
        </p:txBody>
      </p:sp>
      <p:pic>
        <p:nvPicPr>
          <p:cNvPr id="17" name="Picture 12" descr="A picture containing tableware, dishware, plate, drawing&#10;&#10;Description generated with very high confidence">
            <a:extLst>
              <a:ext uri="{FF2B5EF4-FFF2-40B4-BE49-F238E27FC236}">
                <a16:creationId xmlns:a16="http://schemas.microsoft.com/office/drawing/2014/main" id="{42B82618-7EC2-4237-B006-71F16B614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3137" y="5518133"/>
            <a:ext cx="2743200" cy="73462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EA8B014-F14B-40A0-9B86-CD4D69F5570B}"/>
              </a:ext>
            </a:extLst>
          </p:cNvPr>
          <p:cNvSpPr/>
          <p:nvPr/>
        </p:nvSpPr>
        <p:spPr>
          <a:xfrm>
            <a:off x="489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855C8D-1E7B-4F69-80C9-7E7A2BA0696A}"/>
              </a:ext>
            </a:extLst>
          </p:cNvPr>
          <p:cNvSpPr/>
          <p:nvPr/>
        </p:nvSpPr>
        <p:spPr>
          <a:xfrm>
            <a:off x="1441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B46B07-BAF3-4B8A-86D8-78A246D15893}"/>
              </a:ext>
            </a:extLst>
          </p:cNvPr>
          <p:cNvSpPr/>
          <p:nvPr/>
        </p:nvSpPr>
        <p:spPr>
          <a:xfrm>
            <a:off x="239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FB0A033-E788-4002-9216-B5ADD19F8819}"/>
              </a:ext>
            </a:extLst>
          </p:cNvPr>
          <p:cNvSpPr/>
          <p:nvPr/>
        </p:nvSpPr>
        <p:spPr>
          <a:xfrm>
            <a:off x="3346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7C6360-1FA1-4E17-BB56-BF94B7C40928}"/>
              </a:ext>
            </a:extLst>
          </p:cNvPr>
          <p:cNvSpPr/>
          <p:nvPr/>
        </p:nvSpPr>
        <p:spPr>
          <a:xfrm>
            <a:off x="429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016E0C-5503-4DBE-8457-F91691DE4D74}"/>
              </a:ext>
            </a:extLst>
          </p:cNvPr>
          <p:cNvSpPr/>
          <p:nvPr/>
        </p:nvSpPr>
        <p:spPr>
          <a:xfrm>
            <a:off x="5251783" y="6406126"/>
            <a:ext cx="855206" cy="86113"/>
          </a:xfrm>
          <a:prstGeom prst="rect">
            <a:avLst/>
          </a:prstGeom>
          <a:solidFill>
            <a:srgbClr val="6E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F542A50-994F-497F-B21F-9A0546C3BBD1}"/>
              </a:ext>
            </a:extLst>
          </p:cNvPr>
          <p:cNvSpPr/>
          <p:nvPr/>
        </p:nvSpPr>
        <p:spPr>
          <a:xfrm>
            <a:off x="62042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3ACF39E-485D-47B4-8A81-553538247F9C}"/>
              </a:ext>
            </a:extLst>
          </p:cNvPr>
          <p:cNvSpPr/>
          <p:nvPr/>
        </p:nvSpPr>
        <p:spPr>
          <a:xfrm>
            <a:off x="71567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A96113-1A78-478A-93AA-C1276D3F44BA}"/>
              </a:ext>
            </a:extLst>
          </p:cNvPr>
          <p:cNvSpPr/>
          <p:nvPr/>
        </p:nvSpPr>
        <p:spPr>
          <a:xfrm>
            <a:off x="8109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722109-F00B-450E-B461-4C2C808E3F67}"/>
              </a:ext>
            </a:extLst>
          </p:cNvPr>
          <p:cNvSpPr/>
          <p:nvPr/>
        </p:nvSpPr>
        <p:spPr>
          <a:xfrm>
            <a:off x="9061783" y="6406127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AE045FF-FEAD-4EB6-85EA-9B7A248F3B51}"/>
              </a:ext>
            </a:extLst>
          </p:cNvPr>
          <p:cNvSpPr/>
          <p:nvPr/>
        </p:nvSpPr>
        <p:spPr>
          <a:xfrm>
            <a:off x="10014283" y="6406126"/>
            <a:ext cx="855206" cy="861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BA724A-41FA-4C25-91DE-069EAB8A77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7089" y="120931"/>
            <a:ext cx="39624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4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5589E59EF29C4CBC0C6B0D2BD51C5C" ma:contentTypeVersion="12" ma:contentTypeDescription="Create a new document." ma:contentTypeScope="" ma:versionID="aad75e661b6935f013e796411b9301cf">
  <xsd:schema xmlns:xsd="http://www.w3.org/2001/XMLSchema" xmlns:xs="http://www.w3.org/2001/XMLSchema" xmlns:p="http://schemas.microsoft.com/office/2006/metadata/properties" xmlns:ns3="332989c0-24c7-4a9f-be2a-21e381afecce" xmlns:ns4="f9e59c71-ca4b-4e8e-8973-e146ebe099b9" targetNamespace="http://schemas.microsoft.com/office/2006/metadata/properties" ma:root="true" ma:fieldsID="9cc1888fa4dad194d68dfc961d7e0a53" ns3:_="" ns4:_="">
    <xsd:import namespace="332989c0-24c7-4a9f-be2a-21e381afecce"/>
    <xsd:import namespace="f9e59c71-ca4b-4e8e-8973-e146ebe099b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2989c0-24c7-4a9f-be2a-21e381afec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59c71-ca4b-4e8e-8973-e146ebe099b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72D9D9-FAA6-4E2F-BCF1-ECBE2A5007C0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f9e59c71-ca4b-4e8e-8973-e146ebe099b9"/>
    <ds:schemaRef ds:uri="332989c0-24c7-4a9f-be2a-21e381afecc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E16B7C-0F6B-4BAB-9D2B-0B6D6963C5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0DE9D7-58B4-4F1C-8587-B57500E1A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2989c0-24c7-4a9f-be2a-21e381afecce"/>
    <ds:schemaRef ds:uri="f9e59c71-ca4b-4e8e-8973-e146ebe099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517</Words>
  <Application>Microsoft Office PowerPoint</Application>
  <PresentationFormat>Widescreen</PresentationFormat>
  <Paragraphs>148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View</vt:lpstr>
      <vt:lpstr>Customer Satisfaction with Amazon Prime</vt:lpstr>
      <vt:lpstr>Introduction</vt:lpstr>
      <vt:lpstr>Our Goal &amp; Alternatives</vt:lpstr>
      <vt:lpstr>Strategic Criteria</vt:lpstr>
      <vt:lpstr>Main Network Model</vt:lpstr>
      <vt:lpstr>Benefits</vt:lpstr>
      <vt:lpstr>Benefits Sensitivity</vt:lpstr>
      <vt:lpstr>Opportunities</vt:lpstr>
      <vt:lpstr>Opportunities Sensitivity</vt:lpstr>
      <vt:lpstr>Costs</vt:lpstr>
      <vt:lpstr>Costs Sensitivity </vt:lpstr>
      <vt:lpstr>Risks</vt:lpstr>
      <vt:lpstr>Risks Sensitivity</vt:lpstr>
      <vt:lpstr>All Sensitivity Charts</vt:lpstr>
      <vt:lpstr>Overall Analysis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R.E.A.L.  Knowledge at NASA</dc:title>
  <dc:creator>Fitzgerald, Caitrin</dc:creator>
  <cp:lastModifiedBy>Fitzgerald, Caitrin</cp:lastModifiedBy>
  <cp:revision>583</cp:revision>
  <dcterms:created xsi:type="dcterms:W3CDTF">2020-03-16T20:49:48Z</dcterms:created>
  <dcterms:modified xsi:type="dcterms:W3CDTF">2020-06-14T18:22:15Z</dcterms:modified>
</cp:coreProperties>
</file>