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0" r:id="rId9"/>
    <p:sldId id="271" r:id="rId10"/>
    <p:sldId id="272" r:id="rId11"/>
    <p:sldId id="273" r:id="rId12"/>
    <p:sldId id="262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77"/>
  </p:normalViewPr>
  <p:slideViewPr>
    <p:cSldViewPr snapToGrid="0" snapToObjects="1">
      <p:cViewPr varScale="1">
        <p:scale>
          <a:sx n="51" d="100"/>
          <a:sy n="51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07713-F18D-4E75-B509-150CB67C4AD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B96A33-C06D-40F7-B689-7FF77E6D7160}">
      <dgm:prSet/>
      <dgm:spPr/>
      <dgm:t>
        <a:bodyPr/>
        <a:lstStyle/>
        <a:p>
          <a:r>
            <a:rPr lang="en-US"/>
            <a:t>1. Do not Enter a new market</a:t>
          </a:r>
        </a:p>
      </dgm:t>
    </dgm:pt>
    <dgm:pt modelId="{1BD7F5B1-B7D1-4AC0-AE98-00D1D17FC8E9}" type="parTrans" cxnId="{09972422-F525-4F19-9FC4-71AD29CEAF00}">
      <dgm:prSet/>
      <dgm:spPr/>
      <dgm:t>
        <a:bodyPr/>
        <a:lstStyle/>
        <a:p>
          <a:endParaRPr lang="en-US"/>
        </a:p>
      </dgm:t>
    </dgm:pt>
    <dgm:pt modelId="{729C3E09-19AE-4956-943E-87BC908C8799}" type="sibTrans" cxnId="{09972422-F525-4F19-9FC4-71AD29CEAF00}">
      <dgm:prSet/>
      <dgm:spPr/>
      <dgm:t>
        <a:bodyPr/>
        <a:lstStyle/>
        <a:p>
          <a:endParaRPr lang="en-US"/>
        </a:p>
      </dgm:t>
    </dgm:pt>
    <dgm:pt modelId="{E55CD8F1-8D12-48D0-BC0F-07CD03DF3619}">
      <dgm:prSet/>
      <dgm:spPr/>
      <dgm:t>
        <a:bodyPr/>
        <a:lstStyle/>
        <a:p>
          <a:r>
            <a:rPr lang="en-US" dirty="0"/>
            <a:t>2.Create a new product on their own </a:t>
          </a:r>
        </a:p>
      </dgm:t>
    </dgm:pt>
    <dgm:pt modelId="{A7D4C0CF-4154-49AC-965E-D39742EED33A}" type="parTrans" cxnId="{589B68FB-6FB0-4DD6-92FC-58E0C9D122D3}">
      <dgm:prSet/>
      <dgm:spPr/>
      <dgm:t>
        <a:bodyPr/>
        <a:lstStyle/>
        <a:p>
          <a:endParaRPr lang="en-US"/>
        </a:p>
      </dgm:t>
    </dgm:pt>
    <dgm:pt modelId="{943A33FF-3BB3-4765-8C48-EA129973F2A5}" type="sibTrans" cxnId="{589B68FB-6FB0-4DD6-92FC-58E0C9D122D3}">
      <dgm:prSet/>
      <dgm:spPr/>
      <dgm:t>
        <a:bodyPr/>
        <a:lstStyle/>
        <a:p>
          <a:endParaRPr lang="en-US"/>
        </a:p>
      </dgm:t>
    </dgm:pt>
    <dgm:pt modelId="{9CB35C5A-4AE0-440A-AB0C-5BABADA3D081}">
      <dgm:prSet/>
      <dgm:spPr/>
      <dgm:t>
        <a:bodyPr/>
        <a:lstStyle/>
        <a:p>
          <a:r>
            <a:rPr lang="en-US" dirty="0"/>
            <a:t>3.Partner with an Existing company </a:t>
          </a:r>
        </a:p>
      </dgm:t>
    </dgm:pt>
    <dgm:pt modelId="{2C0802EF-11E4-4837-A6CE-7662BEAC40B5}" type="parTrans" cxnId="{C90E225D-E9BF-40A8-981B-1ED154ADDEA2}">
      <dgm:prSet/>
      <dgm:spPr/>
      <dgm:t>
        <a:bodyPr/>
        <a:lstStyle/>
        <a:p>
          <a:endParaRPr lang="en-US"/>
        </a:p>
      </dgm:t>
    </dgm:pt>
    <dgm:pt modelId="{63997B78-8F46-4DA5-AD68-46A1D5970BF8}" type="sibTrans" cxnId="{C90E225D-E9BF-40A8-981B-1ED154ADDEA2}">
      <dgm:prSet/>
      <dgm:spPr/>
      <dgm:t>
        <a:bodyPr/>
        <a:lstStyle/>
        <a:p>
          <a:endParaRPr lang="en-US"/>
        </a:p>
      </dgm:t>
    </dgm:pt>
    <dgm:pt modelId="{80A5CEDD-B5AE-4943-9A58-48030F588EA4}">
      <dgm:prSet/>
      <dgm:spPr/>
      <dgm:t>
        <a:bodyPr/>
        <a:lstStyle/>
        <a:p>
          <a:r>
            <a:rPr lang="en-US" dirty="0"/>
            <a:t>4.Purchase an existing company </a:t>
          </a:r>
        </a:p>
      </dgm:t>
    </dgm:pt>
    <dgm:pt modelId="{03FD4898-5248-48D8-BC76-33703E6AD2B6}" type="parTrans" cxnId="{E5C47912-3BD3-4031-96D9-4581373EF8D7}">
      <dgm:prSet/>
      <dgm:spPr/>
      <dgm:t>
        <a:bodyPr/>
        <a:lstStyle/>
        <a:p>
          <a:endParaRPr lang="en-US"/>
        </a:p>
      </dgm:t>
    </dgm:pt>
    <dgm:pt modelId="{8C6C6137-BF19-480D-B034-BE4E7178A8EF}" type="sibTrans" cxnId="{E5C47912-3BD3-4031-96D9-4581373EF8D7}">
      <dgm:prSet/>
      <dgm:spPr/>
      <dgm:t>
        <a:bodyPr/>
        <a:lstStyle/>
        <a:p>
          <a:endParaRPr lang="en-US"/>
        </a:p>
      </dgm:t>
    </dgm:pt>
    <dgm:pt modelId="{578FE9C2-31B7-4848-A574-417853482369}" type="pres">
      <dgm:prSet presAssocID="{D2307713-F18D-4E75-B509-150CB67C4ADF}" presName="outerComposite" presStyleCnt="0">
        <dgm:presLayoutVars>
          <dgm:chMax val="5"/>
          <dgm:dir/>
          <dgm:resizeHandles val="exact"/>
        </dgm:presLayoutVars>
      </dgm:prSet>
      <dgm:spPr/>
    </dgm:pt>
    <dgm:pt modelId="{63134445-CFFB-ED46-82BF-F4E540079BC9}" type="pres">
      <dgm:prSet presAssocID="{D2307713-F18D-4E75-B509-150CB67C4ADF}" presName="dummyMaxCanvas" presStyleCnt="0">
        <dgm:presLayoutVars/>
      </dgm:prSet>
      <dgm:spPr/>
    </dgm:pt>
    <dgm:pt modelId="{CD23FAC3-F840-EB4B-A433-8F46FD71D80E}" type="pres">
      <dgm:prSet presAssocID="{D2307713-F18D-4E75-B509-150CB67C4ADF}" presName="FourNodes_1" presStyleLbl="node1" presStyleIdx="0" presStyleCnt="4">
        <dgm:presLayoutVars>
          <dgm:bulletEnabled val="1"/>
        </dgm:presLayoutVars>
      </dgm:prSet>
      <dgm:spPr/>
    </dgm:pt>
    <dgm:pt modelId="{D7AC41CF-3BEF-BB43-8404-248D7D044168}" type="pres">
      <dgm:prSet presAssocID="{D2307713-F18D-4E75-B509-150CB67C4ADF}" presName="FourNodes_2" presStyleLbl="node1" presStyleIdx="1" presStyleCnt="4">
        <dgm:presLayoutVars>
          <dgm:bulletEnabled val="1"/>
        </dgm:presLayoutVars>
      </dgm:prSet>
      <dgm:spPr/>
    </dgm:pt>
    <dgm:pt modelId="{2A3D560A-2527-2847-99FC-F5410F7C43B9}" type="pres">
      <dgm:prSet presAssocID="{D2307713-F18D-4E75-B509-150CB67C4ADF}" presName="FourNodes_3" presStyleLbl="node1" presStyleIdx="2" presStyleCnt="4">
        <dgm:presLayoutVars>
          <dgm:bulletEnabled val="1"/>
        </dgm:presLayoutVars>
      </dgm:prSet>
      <dgm:spPr/>
    </dgm:pt>
    <dgm:pt modelId="{334A5874-65B4-3F40-BBF2-F6585D364B3A}" type="pres">
      <dgm:prSet presAssocID="{D2307713-F18D-4E75-B509-150CB67C4ADF}" presName="FourNodes_4" presStyleLbl="node1" presStyleIdx="3" presStyleCnt="4">
        <dgm:presLayoutVars>
          <dgm:bulletEnabled val="1"/>
        </dgm:presLayoutVars>
      </dgm:prSet>
      <dgm:spPr/>
    </dgm:pt>
    <dgm:pt modelId="{115F4BCE-F3B0-1941-8AE5-ECF92C404D5B}" type="pres">
      <dgm:prSet presAssocID="{D2307713-F18D-4E75-B509-150CB67C4ADF}" presName="FourConn_1-2" presStyleLbl="fgAccFollowNode1" presStyleIdx="0" presStyleCnt="3">
        <dgm:presLayoutVars>
          <dgm:bulletEnabled val="1"/>
        </dgm:presLayoutVars>
      </dgm:prSet>
      <dgm:spPr/>
    </dgm:pt>
    <dgm:pt modelId="{F27C8EF8-27D4-5D4C-A2A9-59412468C2B3}" type="pres">
      <dgm:prSet presAssocID="{D2307713-F18D-4E75-B509-150CB67C4ADF}" presName="FourConn_2-3" presStyleLbl="fgAccFollowNode1" presStyleIdx="1" presStyleCnt="3">
        <dgm:presLayoutVars>
          <dgm:bulletEnabled val="1"/>
        </dgm:presLayoutVars>
      </dgm:prSet>
      <dgm:spPr/>
    </dgm:pt>
    <dgm:pt modelId="{5F8413FE-4C69-FB4B-9853-CE786C169CCA}" type="pres">
      <dgm:prSet presAssocID="{D2307713-F18D-4E75-B509-150CB67C4ADF}" presName="FourConn_3-4" presStyleLbl="fgAccFollowNode1" presStyleIdx="2" presStyleCnt="3">
        <dgm:presLayoutVars>
          <dgm:bulletEnabled val="1"/>
        </dgm:presLayoutVars>
      </dgm:prSet>
      <dgm:spPr/>
    </dgm:pt>
    <dgm:pt modelId="{EEC801E2-7558-1A49-9DD1-D5277D079D62}" type="pres">
      <dgm:prSet presAssocID="{D2307713-F18D-4E75-B509-150CB67C4ADF}" presName="FourNodes_1_text" presStyleLbl="node1" presStyleIdx="3" presStyleCnt="4">
        <dgm:presLayoutVars>
          <dgm:bulletEnabled val="1"/>
        </dgm:presLayoutVars>
      </dgm:prSet>
      <dgm:spPr/>
    </dgm:pt>
    <dgm:pt modelId="{16C6C1EC-0317-814B-9C61-8790DDCCF3CF}" type="pres">
      <dgm:prSet presAssocID="{D2307713-F18D-4E75-B509-150CB67C4ADF}" presName="FourNodes_2_text" presStyleLbl="node1" presStyleIdx="3" presStyleCnt="4">
        <dgm:presLayoutVars>
          <dgm:bulletEnabled val="1"/>
        </dgm:presLayoutVars>
      </dgm:prSet>
      <dgm:spPr/>
    </dgm:pt>
    <dgm:pt modelId="{C51D7026-290F-1E4E-96AF-F1BB5AC9BDA6}" type="pres">
      <dgm:prSet presAssocID="{D2307713-F18D-4E75-B509-150CB67C4ADF}" presName="FourNodes_3_text" presStyleLbl="node1" presStyleIdx="3" presStyleCnt="4">
        <dgm:presLayoutVars>
          <dgm:bulletEnabled val="1"/>
        </dgm:presLayoutVars>
      </dgm:prSet>
      <dgm:spPr/>
    </dgm:pt>
    <dgm:pt modelId="{785F9895-AF84-AA4A-ADF8-AB6C406F0146}" type="pres">
      <dgm:prSet presAssocID="{D2307713-F18D-4E75-B509-150CB67C4AD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5C47912-3BD3-4031-96D9-4581373EF8D7}" srcId="{D2307713-F18D-4E75-B509-150CB67C4ADF}" destId="{80A5CEDD-B5AE-4943-9A58-48030F588EA4}" srcOrd="3" destOrd="0" parTransId="{03FD4898-5248-48D8-BC76-33703E6AD2B6}" sibTransId="{8C6C6137-BF19-480D-B034-BE4E7178A8EF}"/>
    <dgm:cxn modelId="{09972422-F525-4F19-9FC4-71AD29CEAF00}" srcId="{D2307713-F18D-4E75-B509-150CB67C4ADF}" destId="{91B96A33-C06D-40F7-B689-7FF77E6D7160}" srcOrd="0" destOrd="0" parTransId="{1BD7F5B1-B7D1-4AC0-AE98-00D1D17FC8E9}" sibTransId="{729C3E09-19AE-4956-943E-87BC908C8799}"/>
    <dgm:cxn modelId="{2858D244-AD7A-3042-880D-FA2D98D30CC0}" type="presOf" srcId="{D2307713-F18D-4E75-B509-150CB67C4ADF}" destId="{578FE9C2-31B7-4848-A574-417853482369}" srcOrd="0" destOrd="0" presId="urn:microsoft.com/office/officeart/2005/8/layout/vProcess5"/>
    <dgm:cxn modelId="{F412725A-CE73-C247-98DD-1DCD757F0C8D}" type="presOf" srcId="{943A33FF-3BB3-4765-8C48-EA129973F2A5}" destId="{F27C8EF8-27D4-5D4C-A2A9-59412468C2B3}" srcOrd="0" destOrd="0" presId="urn:microsoft.com/office/officeart/2005/8/layout/vProcess5"/>
    <dgm:cxn modelId="{C90E225D-E9BF-40A8-981B-1ED154ADDEA2}" srcId="{D2307713-F18D-4E75-B509-150CB67C4ADF}" destId="{9CB35C5A-4AE0-440A-AB0C-5BABADA3D081}" srcOrd="2" destOrd="0" parTransId="{2C0802EF-11E4-4837-A6CE-7662BEAC40B5}" sibTransId="{63997B78-8F46-4DA5-AD68-46A1D5970BF8}"/>
    <dgm:cxn modelId="{A6A37688-60C1-DC4B-A275-4621D0E925F8}" type="presOf" srcId="{63997B78-8F46-4DA5-AD68-46A1D5970BF8}" destId="{5F8413FE-4C69-FB4B-9853-CE786C169CCA}" srcOrd="0" destOrd="0" presId="urn:microsoft.com/office/officeart/2005/8/layout/vProcess5"/>
    <dgm:cxn modelId="{23680795-7E31-F049-88DF-D1D12D0259FD}" type="presOf" srcId="{E55CD8F1-8D12-48D0-BC0F-07CD03DF3619}" destId="{16C6C1EC-0317-814B-9C61-8790DDCCF3CF}" srcOrd="1" destOrd="0" presId="urn:microsoft.com/office/officeart/2005/8/layout/vProcess5"/>
    <dgm:cxn modelId="{6464BA98-8AFF-6745-8848-D78E7DF2E7A2}" type="presOf" srcId="{80A5CEDD-B5AE-4943-9A58-48030F588EA4}" destId="{334A5874-65B4-3F40-BBF2-F6585D364B3A}" srcOrd="0" destOrd="0" presId="urn:microsoft.com/office/officeart/2005/8/layout/vProcess5"/>
    <dgm:cxn modelId="{8F4ABBA0-6A01-894F-811C-B9F226AA3F13}" type="presOf" srcId="{91B96A33-C06D-40F7-B689-7FF77E6D7160}" destId="{CD23FAC3-F840-EB4B-A433-8F46FD71D80E}" srcOrd="0" destOrd="0" presId="urn:microsoft.com/office/officeart/2005/8/layout/vProcess5"/>
    <dgm:cxn modelId="{21954DB8-493C-D44C-9EB6-17F2D1AEBC61}" type="presOf" srcId="{91B96A33-C06D-40F7-B689-7FF77E6D7160}" destId="{EEC801E2-7558-1A49-9DD1-D5277D079D62}" srcOrd="1" destOrd="0" presId="urn:microsoft.com/office/officeart/2005/8/layout/vProcess5"/>
    <dgm:cxn modelId="{005FC7BA-1595-DB4A-883D-DC23D87A7700}" type="presOf" srcId="{E55CD8F1-8D12-48D0-BC0F-07CD03DF3619}" destId="{D7AC41CF-3BEF-BB43-8404-248D7D044168}" srcOrd="0" destOrd="0" presId="urn:microsoft.com/office/officeart/2005/8/layout/vProcess5"/>
    <dgm:cxn modelId="{1AE81DBC-6A36-BF44-A636-0FF898934289}" type="presOf" srcId="{729C3E09-19AE-4956-943E-87BC908C8799}" destId="{115F4BCE-F3B0-1941-8AE5-ECF92C404D5B}" srcOrd="0" destOrd="0" presId="urn:microsoft.com/office/officeart/2005/8/layout/vProcess5"/>
    <dgm:cxn modelId="{32DFBEDA-364B-8F42-8D87-A92A094F34D9}" type="presOf" srcId="{9CB35C5A-4AE0-440A-AB0C-5BABADA3D081}" destId="{2A3D560A-2527-2847-99FC-F5410F7C43B9}" srcOrd="0" destOrd="0" presId="urn:microsoft.com/office/officeart/2005/8/layout/vProcess5"/>
    <dgm:cxn modelId="{AAC653EE-7503-0C44-934E-8524D75C8FDD}" type="presOf" srcId="{9CB35C5A-4AE0-440A-AB0C-5BABADA3D081}" destId="{C51D7026-290F-1E4E-96AF-F1BB5AC9BDA6}" srcOrd="1" destOrd="0" presId="urn:microsoft.com/office/officeart/2005/8/layout/vProcess5"/>
    <dgm:cxn modelId="{589B68FB-6FB0-4DD6-92FC-58E0C9D122D3}" srcId="{D2307713-F18D-4E75-B509-150CB67C4ADF}" destId="{E55CD8F1-8D12-48D0-BC0F-07CD03DF3619}" srcOrd="1" destOrd="0" parTransId="{A7D4C0CF-4154-49AC-965E-D39742EED33A}" sibTransId="{943A33FF-3BB3-4765-8C48-EA129973F2A5}"/>
    <dgm:cxn modelId="{C37D79FF-E08B-5B42-8EDF-E17D1F725A32}" type="presOf" srcId="{80A5CEDD-B5AE-4943-9A58-48030F588EA4}" destId="{785F9895-AF84-AA4A-ADF8-AB6C406F0146}" srcOrd="1" destOrd="0" presId="urn:microsoft.com/office/officeart/2005/8/layout/vProcess5"/>
    <dgm:cxn modelId="{B4E38547-A13A-A54E-B289-7EEC7CBD9CF1}" type="presParOf" srcId="{578FE9C2-31B7-4848-A574-417853482369}" destId="{63134445-CFFB-ED46-82BF-F4E540079BC9}" srcOrd="0" destOrd="0" presId="urn:microsoft.com/office/officeart/2005/8/layout/vProcess5"/>
    <dgm:cxn modelId="{77A1F9A6-2448-D342-ADE9-4E0AD59E71CE}" type="presParOf" srcId="{578FE9C2-31B7-4848-A574-417853482369}" destId="{CD23FAC3-F840-EB4B-A433-8F46FD71D80E}" srcOrd="1" destOrd="0" presId="urn:microsoft.com/office/officeart/2005/8/layout/vProcess5"/>
    <dgm:cxn modelId="{978792A4-0CB9-2C44-BB37-5786C6B457D1}" type="presParOf" srcId="{578FE9C2-31B7-4848-A574-417853482369}" destId="{D7AC41CF-3BEF-BB43-8404-248D7D044168}" srcOrd="2" destOrd="0" presId="urn:microsoft.com/office/officeart/2005/8/layout/vProcess5"/>
    <dgm:cxn modelId="{4BF53897-CC28-6A49-B1DC-438C4F5155A4}" type="presParOf" srcId="{578FE9C2-31B7-4848-A574-417853482369}" destId="{2A3D560A-2527-2847-99FC-F5410F7C43B9}" srcOrd="3" destOrd="0" presId="urn:microsoft.com/office/officeart/2005/8/layout/vProcess5"/>
    <dgm:cxn modelId="{B1F4D2C1-0ED8-2C4C-8637-D015E4A14C3E}" type="presParOf" srcId="{578FE9C2-31B7-4848-A574-417853482369}" destId="{334A5874-65B4-3F40-BBF2-F6585D364B3A}" srcOrd="4" destOrd="0" presId="urn:microsoft.com/office/officeart/2005/8/layout/vProcess5"/>
    <dgm:cxn modelId="{8D0D61EC-87FD-0143-BC2A-6534E0358FF7}" type="presParOf" srcId="{578FE9C2-31B7-4848-A574-417853482369}" destId="{115F4BCE-F3B0-1941-8AE5-ECF92C404D5B}" srcOrd="5" destOrd="0" presId="urn:microsoft.com/office/officeart/2005/8/layout/vProcess5"/>
    <dgm:cxn modelId="{2C0745E7-5740-974D-8B6E-24C1D31B91B9}" type="presParOf" srcId="{578FE9C2-31B7-4848-A574-417853482369}" destId="{F27C8EF8-27D4-5D4C-A2A9-59412468C2B3}" srcOrd="6" destOrd="0" presId="urn:microsoft.com/office/officeart/2005/8/layout/vProcess5"/>
    <dgm:cxn modelId="{0A812A4E-F9A6-9B4A-BFCE-FC113E74F0EF}" type="presParOf" srcId="{578FE9C2-31B7-4848-A574-417853482369}" destId="{5F8413FE-4C69-FB4B-9853-CE786C169CCA}" srcOrd="7" destOrd="0" presId="urn:microsoft.com/office/officeart/2005/8/layout/vProcess5"/>
    <dgm:cxn modelId="{3E09CE85-9E69-0943-ACE5-B3F56D7C442C}" type="presParOf" srcId="{578FE9C2-31B7-4848-A574-417853482369}" destId="{EEC801E2-7558-1A49-9DD1-D5277D079D62}" srcOrd="8" destOrd="0" presId="urn:microsoft.com/office/officeart/2005/8/layout/vProcess5"/>
    <dgm:cxn modelId="{1B8320D4-025D-074F-BD21-243DC0578994}" type="presParOf" srcId="{578FE9C2-31B7-4848-A574-417853482369}" destId="{16C6C1EC-0317-814B-9C61-8790DDCCF3CF}" srcOrd="9" destOrd="0" presId="urn:microsoft.com/office/officeart/2005/8/layout/vProcess5"/>
    <dgm:cxn modelId="{2FA55CA3-12AE-0D4A-BFA3-A23905495B35}" type="presParOf" srcId="{578FE9C2-31B7-4848-A574-417853482369}" destId="{C51D7026-290F-1E4E-96AF-F1BB5AC9BDA6}" srcOrd="10" destOrd="0" presId="urn:microsoft.com/office/officeart/2005/8/layout/vProcess5"/>
    <dgm:cxn modelId="{4249BB75-2627-E54D-8D7D-56C75345E10C}" type="presParOf" srcId="{578FE9C2-31B7-4848-A574-417853482369}" destId="{785F9895-AF84-AA4A-ADF8-AB6C406F01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FD1A6-4772-4A3A-B741-4F585059A9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6D027B-40AE-414A-B27F-74476DB824C8}">
      <dgm:prSet/>
      <dgm:spPr/>
      <dgm:t>
        <a:bodyPr/>
        <a:lstStyle/>
        <a:p>
          <a:r>
            <a:rPr lang="en-US"/>
            <a:t>1. Growth</a:t>
          </a:r>
        </a:p>
      </dgm:t>
    </dgm:pt>
    <dgm:pt modelId="{16F02FE9-EF67-4063-8386-C8D39740D1D1}" type="parTrans" cxnId="{BB4439D4-AFB3-4825-A4F4-E74F68DF96C0}">
      <dgm:prSet/>
      <dgm:spPr/>
      <dgm:t>
        <a:bodyPr/>
        <a:lstStyle/>
        <a:p>
          <a:endParaRPr lang="en-US"/>
        </a:p>
      </dgm:t>
    </dgm:pt>
    <dgm:pt modelId="{6C3E59D7-57CC-492D-A843-FC48B960FDD1}" type="sibTrans" cxnId="{BB4439D4-AFB3-4825-A4F4-E74F68DF96C0}">
      <dgm:prSet/>
      <dgm:spPr/>
      <dgm:t>
        <a:bodyPr/>
        <a:lstStyle/>
        <a:p>
          <a:endParaRPr lang="en-US"/>
        </a:p>
      </dgm:t>
    </dgm:pt>
    <dgm:pt modelId="{331430B0-A08B-480D-A637-95E3DE136F20}">
      <dgm:prSet/>
      <dgm:spPr/>
      <dgm:t>
        <a:bodyPr/>
        <a:lstStyle/>
        <a:p>
          <a:r>
            <a:rPr lang="en-US"/>
            <a:t>2. Competitive Advantage</a:t>
          </a:r>
        </a:p>
      </dgm:t>
    </dgm:pt>
    <dgm:pt modelId="{B945A85C-C02B-461F-8612-4BF8BCF48C5D}" type="parTrans" cxnId="{09300C89-3F27-4BCA-BE63-597B56235C22}">
      <dgm:prSet/>
      <dgm:spPr/>
      <dgm:t>
        <a:bodyPr/>
        <a:lstStyle/>
        <a:p>
          <a:endParaRPr lang="en-US"/>
        </a:p>
      </dgm:t>
    </dgm:pt>
    <dgm:pt modelId="{A8E045BB-AF65-4190-B066-1A7F12BC5DE1}" type="sibTrans" cxnId="{09300C89-3F27-4BCA-BE63-597B56235C22}">
      <dgm:prSet/>
      <dgm:spPr/>
      <dgm:t>
        <a:bodyPr/>
        <a:lstStyle/>
        <a:p>
          <a:endParaRPr lang="en-US"/>
        </a:p>
      </dgm:t>
    </dgm:pt>
    <dgm:pt modelId="{651CB03F-39A5-4730-820D-A0ACECD238B5}">
      <dgm:prSet/>
      <dgm:spPr/>
      <dgm:t>
        <a:bodyPr/>
        <a:lstStyle/>
        <a:p>
          <a:r>
            <a:rPr lang="en-US"/>
            <a:t>3. Innovation</a:t>
          </a:r>
        </a:p>
      </dgm:t>
    </dgm:pt>
    <dgm:pt modelId="{EB4D7845-3A62-4E57-948C-5A50C71CED27}" type="parTrans" cxnId="{4CCAC2AB-9691-47B5-95EF-357205425EA7}">
      <dgm:prSet/>
      <dgm:spPr/>
      <dgm:t>
        <a:bodyPr/>
        <a:lstStyle/>
        <a:p>
          <a:endParaRPr lang="en-US"/>
        </a:p>
      </dgm:t>
    </dgm:pt>
    <dgm:pt modelId="{42EC1563-B3C2-40A5-8833-24ED01333415}" type="sibTrans" cxnId="{4CCAC2AB-9691-47B5-95EF-357205425EA7}">
      <dgm:prSet/>
      <dgm:spPr/>
      <dgm:t>
        <a:bodyPr/>
        <a:lstStyle/>
        <a:p>
          <a:endParaRPr lang="en-US"/>
        </a:p>
      </dgm:t>
    </dgm:pt>
    <dgm:pt modelId="{95AF0B4C-D6EB-426F-8B69-948507BDDA87}">
      <dgm:prSet/>
      <dgm:spPr/>
      <dgm:t>
        <a:bodyPr/>
        <a:lstStyle/>
        <a:p>
          <a:r>
            <a:rPr lang="en-US"/>
            <a:t>4. Brand Recognition</a:t>
          </a:r>
        </a:p>
      </dgm:t>
    </dgm:pt>
    <dgm:pt modelId="{B53402E9-2C33-423D-819E-3C93C5AA4EC6}" type="parTrans" cxnId="{71837C2E-F2DE-4416-A30A-64775A484BFE}">
      <dgm:prSet/>
      <dgm:spPr/>
      <dgm:t>
        <a:bodyPr/>
        <a:lstStyle/>
        <a:p>
          <a:endParaRPr lang="en-US"/>
        </a:p>
      </dgm:t>
    </dgm:pt>
    <dgm:pt modelId="{296AAA26-8E6E-4DA9-8240-7C3872720C41}" type="sibTrans" cxnId="{71837C2E-F2DE-4416-A30A-64775A484BFE}">
      <dgm:prSet/>
      <dgm:spPr/>
      <dgm:t>
        <a:bodyPr/>
        <a:lstStyle/>
        <a:p>
          <a:endParaRPr lang="en-US"/>
        </a:p>
      </dgm:t>
    </dgm:pt>
    <dgm:pt modelId="{9DAAB6BB-4E02-4DB3-A3C1-5ECF0EC98BBD}">
      <dgm:prSet/>
      <dgm:spPr/>
      <dgm:t>
        <a:bodyPr/>
        <a:lstStyle/>
        <a:p>
          <a:r>
            <a:rPr lang="en-US"/>
            <a:t>5. Health</a:t>
          </a:r>
        </a:p>
      </dgm:t>
    </dgm:pt>
    <dgm:pt modelId="{C311A4E2-C788-481E-8B4A-A9BE25ED217F}" type="parTrans" cxnId="{C3434919-43D7-4D6A-AD59-173FC71DB55B}">
      <dgm:prSet/>
      <dgm:spPr/>
      <dgm:t>
        <a:bodyPr/>
        <a:lstStyle/>
        <a:p>
          <a:endParaRPr lang="en-US"/>
        </a:p>
      </dgm:t>
    </dgm:pt>
    <dgm:pt modelId="{1538C58E-DB88-456C-A4A2-F5DA465423C6}" type="sibTrans" cxnId="{C3434919-43D7-4D6A-AD59-173FC71DB55B}">
      <dgm:prSet/>
      <dgm:spPr/>
      <dgm:t>
        <a:bodyPr/>
        <a:lstStyle/>
        <a:p>
          <a:endParaRPr lang="en-US"/>
        </a:p>
      </dgm:t>
    </dgm:pt>
    <dgm:pt modelId="{9467ACD4-A8BA-4B4E-ACC3-5D42610FC497}" type="pres">
      <dgm:prSet presAssocID="{896FD1A6-4772-4A3A-B741-4F585059A9FB}" presName="outerComposite" presStyleCnt="0">
        <dgm:presLayoutVars>
          <dgm:chMax val="5"/>
          <dgm:dir/>
          <dgm:resizeHandles val="exact"/>
        </dgm:presLayoutVars>
      </dgm:prSet>
      <dgm:spPr/>
    </dgm:pt>
    <dgm:pt modelId="{F38545DE-F756-4441-B9DE-69B7A3AD7B7B}" type="pres">
      <dgm:prSet presAssocID="{896FD1A6-4772-4A3A-B741-4F585059A9FB}" presName="dummyMaxCanvas" presStyleCnt="0">
        <dgm:presLayoutVars/>
      </dgm:prSet>
      <dgm:spPr/>
    </dgm:pt>
    <dgm:pt modelId="{6853D9CB-4981-C44E-9053-2D3B05D7479A}" type="pres">
      <dgm:prSet presAssocID="{896FD1A6-4772-4A3A-B741-4F585059A9FB}" presName="FiveNodes_1" presStyleLbl="node1" presStyleIdx="0" presStyleCnt="5">
        <dgm:presLayoutVars>
          <dgm:bulletEnabled val="1"/>
        </dgm:presLayoutVars>
      </dgm:prSet>
      <dgm:spPr/>
    </dgm:pt>
    <dgm:pt modelId="{79036762-A3A1-E647-92CD-FCE5F06AE9F4}" type="pres">
      <dgm:prSet presAssocID="{896FD1A6-4772-4A3A-B741-4F585059A9FB}" presName="FiveNodes_2" presStyleLbl="node1" presStyleIdx="1" presStyleCnt="5">
        <dgm:presLayoutVars>
          <dgm:bulletEnabled val="1"/>
        </dgm:presLayoutVars>
      </dgm:prSet>
      <dgm:spPr/>
    </dgm:pt>
    <dgm:pt modelId="{EAF29CD4-2B8D-424C-8972-98A2996D0E06}" type="pres">
      <dgm:prSet presAssocID="{896FD1A6-4772-4A3A-B741-4F585059A9FB}" presName="FiveNodes_3" presStyleLbl="node1" presStyleIdx="2" presStyleCnt="5">
        <dgm:presLayoutVars>
          <dgm:bulletEnabled val="1"/>
        </dgm:presLayoutVars>
      </dgm:prSet>
      <dgm:spPr/>
    </dgm:pt>
    <dgm:pt modelId="{E40A4BF3-2CBB-0B44-BAD6-9EB396370378}" type="pres">
      <dgm:prSet presAssocID="{896FD1A6-4772-4A3A-B741-4F585059A9FB}" presName="FiveNodes_4" presStyleLbl="node1" presStyleIdx="3" presStyleCnt="5">
        <dgm:presLayoutVars>
          <dgm:bulletEnabled val="1"/>
        </dgm:presLayoutVars>
      </dgm:prSet>
      <dgm:spPr/>
    </dgm:pt>
    <dgm:pt modelId="{B50D74DB-21B0-0348-BB31-8168B3E15A9A}" type="pres">
      <dgm:prSet presAssocID="{896FD1A6-4772-4A3A-B741-4F585059A9FB}" presName="FiveNodes_5" presStyleLbl="node1" presStyleIdx="4" presStyleCnt="5">
        <dgm:presLayoutVars>
          <dgm:bulletEnabled val="1"/>
        </dgm:presLayoutVars>
      </dgm:prSet>
      <dgm:spPr/>
    </dgm:pt>
    <dgm:pt modelId="{8D4160FB-A2A5-6A4E-BAE2-44F445B3B86B}" type="pres">
      <dgm:prSet presAssocID="{896FD1A6-4772-4A3A-B741-4F585059A9FB}" presName="FiveConn_1-2" presStyleLbl="fgAccFollowNode1" presStyleIdx="0" presStyleCnt="4">
        <dgm:presLayoutVars>
          <dgm:bulletEnabled val="1"/>
        </dgm:presLayoutVars>
      </dgm:prSet>
      <dgm:spPr/>
    </dgm:pt>
    <dgm:pt modelId="{7BDC775C-7657-5F4F-AA70-7E437DC99D37}" type="pres">
      <dgm:prSet presAssocID="{896FD1A6-4772-4A3A-B741-4F585059A9FB}" presName="FiveConn_2-3" presStyleLbl="fgAccFollowNode1" presStyleIdx="1" presStyleCnt="4">
        <dgm:presLayoutVars>
          <dgm:bulletEnabled val="1"/>
        </dgm:presLayoutVars>
      </dgm:prSet>
      <dgm:spPr/>
    </dgm:pt>
    <dgm:pt modelId="{CC61C969-B993-6540-A033-D81DC42BEA22}" type="pres">
      <dgm:prSet presAssocID="{896FD1A6-4772-4A3A-B741-4F585059A9FB}" presName="FiveConn_3-4" presStyleLbl="fgAccFollowNode1" presStyleIdx="2" presStyleCnt="4">
        <dgm:presLayoutVars>
          <dgm:bulletEnabled val="1"/>
        </dgm:presLayoutVars>
      </dgm:prSet>
      <dgm:spPr/>
    </dgm:pt>
    <dgm:pt modelId="{0B42EA50-8BD8-4344-91BB-2B521FDEC526}" type="pres">
      <dgm:prSet presAssocID="{896FD1A6-4772-4A3A-B741-4F585059A9FB}" presName="FiveConn_4-5" presStyleLbl="fgAccFollowNode1" presStyleIdx="3" presStyleCnt="4">
        <dgm:presLayoutVars>
          <dgm:bulletEnabled val="1"/>
        </dgm:presLayoutVars>
      </dgm:prSet>
      <dgm:spPr/>
    </dgm:pt>
    <dgm:pt modelId="{045521ED-C9A2-ED4E-B209-75191FFFD6C0}" type="pres">
      <dgm:prSet presAssocID="{896FD1A6-4772-4A3A-B741-4F585059A9FB}" presName="FiveNodes_1_text" presStyleLbl="node1" presStyleIdx="4" presStyleCnt="5">
        <dgm:presLayoutVars>
          <dgm:bulletEnabled val="1"/>
        </dgm:presLayoutVars>
      </dgm:prSet>
      <dgm:spPr/>
    </dgm:pt>
    <dgm:pt modelId="{5C021A8D-153B-4E43-AA6E-B69F10E09F3A}" type="pres">
      <dgm:prSet presAssocID="{896FD1A6-4772-4A3A-B741-4F585059A9FB}" presName="FiveNodes_2_text" presStyleLbl="node1" presStyleIdx="4" presStyleCnt="5">
        <dgm:presLayoutVars>
          <dgm:bulletEnabled val="1"/>
        </dgm:presLayoutVars>
      </dgm:prSet>
      <dgm:spPr/>
    </dgm:pt>
    <dgm:pt modelId="{F8A5FEE2-BE6B-3A46-ABD8-19566B594E05}" type="pres">
      <dgm:prSet presAssocID="{896FD1A6-4772-4A3A-B741-4F585059A9FB}" presName="FiveNodes_3_text" presStyleLbl="node1" presStyleIdx="4" presStyleCnt="5">
        <dgm:presLayoutVars>
          <dgm:bulletEnabled val="1"/>
        </dgm:presLayoutVars>
      </dgm:prSet>
      <dgm:spPr/>
    </dgm:pt>
    <dgm:pt modelId="{542385D9-0C71-AF45-B317-51181EEE4A0A}" type="pres">
      <dgm:prSet presAssocID="{896FD1A6-4772-4A3A-B741-4F585059A9FB}" presName="FiveNodes_4_text" presStyleLbl="node1" presStyleIdx="4" presStyleCnt="5">
        <dgm:presLayoutVars>
          <dgm:bulletEnabled val="1"/>
        </dgm:presLayoutVars>
      </dgm:prSet>
      <dgm:spPr/>
    </dgm:pt>
    <dgm:pt modelId="{8AD34828-C1E4-B54C-A75E-6115F9DD1123}" type="pres">
      <dgm:prSet presAssocID="{896FD1A6-4772-4A3A-B741-4F585059A9F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434919-43D7-4D6A-AD59-173FC71DB55B}" srcId="{896FD1A6-4772-4A3A-B741-4F585059A9FB}" destId="{9DAAB6BB-4E02-4DB3-A3C1-5ECF0EC98BBD}" srcOrd="4" destOrd="0" parTransId="{C311A4E2-C788-481E-8B4A-A9BE25ED217F}" sibTransId="{1538C58E-DB88-456C-A4A2-F5DA465423C6}"/>
    <dgm:cxn modelId="{4AC6F619-0331-8142-8733-A307AF150A7E}" type="presOf" srcId="{95AF0B4C-D6EB-426F-8B69-948507BDDA87}" destId="{542385D9-0C71-AF45-B317-51181EEE4A0A}" srcOrd="1" destOrd="0" presId="urn:microsoft.com/office/officeart/2005/8/layout/vProcess5"/>
    <dgm:cxn modelId="{FF586B1C-7399-9241-989E-85B7BD5281EA}" type="presOf" srcId="{331430B0-A08B-480D-A637-95E3DE136F20}" destId="{5C021A8D-153B-4E43-AA6E-B69F10E09F3A}" srcOrd="1" destOrd="0" presId="urn:microsoft.com/office/officeart/2005/8/layout/vProcess5"/>
    <dgm:cxn modelId="{214E1F1F-D745-D74D-9420-54C75561633A}" type="presOf" srcId="{42EC1563-B3C2-40A5-8833-24ED01333415}" destId="{CC61C969-B993-6540-A033-D81DC42BEA22}" srcOrd="0" destOrd="0" presId="urn:microsoft.com/office/officeart/2005/8/layout/vProcess5"/>
    <dgm:cxn modelId="{71837C2E-F2DE-4416-A30A-64775A484BFE}" srcId="{896FD1A6-4772-4A3A-B741-4F585059A9FB}" destId="{95AF0B4C-D6EB-426F-8B69-948507BDDA87}" srcOrd="3" destOrd="0" parTransId="{B53402E9-2C33-423D-819E-3C93C5AA4EC6}" sibTransId="{296AAA26-8E6E-4DA9-8240-7C3872720C41}"/>
    <dgm:cxn modelId="{9DE41539-D6EC-0343-93A4-5D7AA3B7F385}" type="presOf" srcId="{95AF0B4C-D6EB-426F-8B69-948507BDDA87}" destId="{E40A4BF3-2CBB-0B44-BAD6-9EB396370378}" srcOrd="0" destOrd="0" presId="urn:microsoft.com/office/officeart/2005/8/layout/vProcess5"/>
    <dgm:cxn modelId="{E7AEDF5B-BC4E-7349-BB36-A269C4E339DE}" type="presOf" srcId="{A8E045BB-AF65-4190-B066-1A7F12BC5DE1}" destId="{7BDC775C-7657-5F4F-AA70-7E437DC99D37}" srcOrd="0" destOrd="0" presId="urn:microsoft.com/office/officeart/2005/8/layout/vProcess5"/>
    <dgm:cxn modelId="{5D79D47A-98DB-7648-9F86-4218EC8A52D6}" type="presOf" srcId="{9DAAB6BB-4E02-4DB3-A3C1-5ECF0EC98BBD}" destId="{8AD34828-C1E4-B54C-A75E-6115F9DD1123}" srcOrd="1" destOrd="0" presId="urn:microsoft.com/office/officeart/2005/8/layout/vProcess5"/>
    <dgm:cxn modelId="{09300C89-3F27-4BCA-BE63-597B56235C22}" srcId="{896FD1A6-4772-4A3A-B741-4F585059A9FB}" destId="{331430B0-A08B-480D-A637-95E3DE136F20}" srcOrd="1" destOrd="0" parTransId="{B945A85C-C02B-461F-8612-4BF8BCF48C5D}" sibTransId="{A8E045BB-AF65-4190-B066-1A7F12BC5DE1}"/>
    <dgm:cxn modelId="{31B6A28E-73CD-1C4B-B05F-DAE9D4060A35}" type="presOf" srcId="{4C6D027B-40AE-414A-B27F-74476DB824C8}" destId="{045521ED-C9A2-ED4E-B209-75191FFFD6C0}" srcOrd="1" destOrd="0" presId="urn:microsoft.com/office/officeart/2005/8/layout/vProcess5"/>
    <dgm:cxn modelId="{35638C99-6C2D-5741-A633-54C42EBE99FF}" type="presOf" srcId="{9DAAB6BB-4E02-4DB3-A3C1-5ECF0EC98BBD}" destId="{B50D74DB-21B0-0348-BB31-8168B3E15A9A}" srcOrd="0" destOrd="0" presId="urn:microsoft.com/office/officeart/2005/8/layout/vProcess5"/>
    <dgm:cxn modelId="{F0EC419F-35F8-1D4D-9865-7CBFC843EFE2}" type="presOf" srcId="{6C3E59D7-57CC-492D-A843-FC48B960FDD1}" destId="{8D4160FB-A2A5-6A4E-BAE2-44F445B3B86B}" srcOrd="0" destOrd="0" presId="urn:microsoft.com/office/officeart/2005/8/layout/vProcess5"/>
    <dgm:cxn modelId="{4CCAC2AB-9691-47B5-95EF-357205425EA7}" srcId="{896FD1A6-4772-4A3A-B741-4F585059A9FB}" destId="{651CB03F-39A5-4730-820D-A0ACECD238B5}" srcOrd="2" destOrd="0" parTransId="{EB4D7845-3A62-4E57-948C-5A50C71CED27}" sibTransId="{42EC1563-B3C2-40A5-8833-24ED01333415}"/>
    <dgm:cxn modelId="{02EA86C2-DADF-A745-9FF4-49B7E52AC070}" type="presOf" srcId="{651CB03F-39A5-4730-820D-A0ACECD238B5}" destId="{F8A5FEE2-BE6B-3A46-ABD8-19566B594E05}" srcOrd="1" destOrd="0" presId="urn:microsoft.com/office/officeart/2005/8/layout/vProcess5"/>
    <dgm:cxn modelId="{BB4439D4-AFB3-4825-A4F4-E74F68DF96C0}" srcId="{896FD1A6-4772-4A3A-B741-4F585059A9FB}" destId="{4C6D027B-40AE-414A-B27F-74476DB824C8}" srcOrd="0" destOrd="0" parTransId="{16F02FE9-EF67-4063-8386-C8D39740D1D1}" sibTransId="{6C3E59D7-57CC-492D-A843-FC48B960FDD1}"/>
    <dgm:cxn modelId="{AA5B7AD9-16D1-014C-9FEE-4D30074C0C24}" type="presOf" srcId="{331430B0-A08B-480D-A637-95E3DE136F20}" destId="{79036762-A3A1-E647-92CD-FCE5F06AE9F4}" srcOrd="0" destOrd="0" presId="urn:microsoft.com/office/officeart/2005/8/layout/vProcess5"/>
    <dgm:cxn modelId="{D8F055DC-5334-D047-8E8C-0DF057E14AE1}" type="presOf" srcId="{4C6D027B-40AE-414A-B27F-74476DB824C8}" destId="{6853D9CB-4981-C44E-9053-2D3B05D7479A}" srcOrd="0" destOrd="0" presId="urn:microsoft.com/office/officeart/2005/8/layout/vProcess5"/>
    <dgm:cxn modelId="{2CF232ED-DFB6-3640-BAD0-10000CFAC114}" type="presOf" srcId="{296AAA26-8E6E-4DA9-8240-7C3872720C41}" destId="{0B42EA50-8BD8-4344-91BB-2B521FDEC526}" srcOrd="0" destOrd="0" presId="urn:microsoft.com/office/officeart/2005/8/layout/vProcess5"/>
    <dgm:cxn modelId="{2EEB27F5-3DCB-B649-BBBB-5168FD44E6F9}" type="presOf" srcId="{651CB03F-39A5-4730-820D-A0ACECD238B5}" destId="{EAF29CD4-2B8D-424C-8972-98A2996D0E06}" srcOrd="0" destOrd="0" presId="urn:microsoft.com/office/officeart/2005/8/layout/vProcess5"/>
    <dgm:cxn modelId="{98D75DFE-5AAA-564D-BD19-9F4EF1A7EABA}" type="presOf" srcId="{896FD1A6-4772-4A3A-B741-4F585059A9FB}" destId="{9467ACD4-A8BA-4B4E-ACC3-5D42610FC497}" srcOrd="0" destOrd="0" presId="urn:microsoft.com/office/officeart/2005/8/layout/vProcess5"/>
    <dgm:cxn modelId="{0C910473-7EDE-6142-9B45-7879475F36F7}" type="presParOf" srcId="{9467ACD4-A8BA-4B4E-ACC3-5D42610FC497}" destId="{F38545DE-F756-4441-B9DE-69B7A3AD7B7B}" srcOrd="0" destOrd="0" presId="urn:microsoft.com/office/officeart/2005/8/layout/vProcess5"/>
    <dgm:cxn modelId="{1762DB23-870A-9445-9BC3-572D31E8122A}" type="presParOf" srcId="{9467ACD4-A8BA-4B4E-ACC3-5D42610FC497}" destId="{6853D9CB-4981-C44E-9053-2D3B05D7479A}" srcOrd="1" destOrd="0" presId="urn:microsoft.com/office/officeart/2005/8/layout/vProcess5"/>
    <dgm:cxn modelId="{17C8E147-2A22-C042-AA19-B2503AB7AFE7}" type="presParOf" srcId="{9467ACD4-A8BA-4B4E-ACC3-5D42610FC497}" destId="{79036762-A3A1-E647-92CD-FCE5F06AE9F4}" srcOrd="2" destOrd="0" presId="urn:microsoft.com/office/officeart/2005/8/layout/vProcess5"/>
    <dgm:cxn modelId="{A347F805-AC4F-BA41-BD94-F459884424A3}" type="presParOf" srcId="{9467ACD4-A8BA-4B4E-ACC3-5D42610FC497}" destId="{EAF29CD4-2B8D-424C-8972-98A2996D0E06}" srcOrd="3" destOrd="0" presId="urn:microsoft.com/office/officeart/2005/8/layout/vProcess5"/>
    <dgm:cxn modelId="{0F8A94AE-74FF-8C4F-B052-BCB11AFC0174}" type="presParOf" srcId="{9467ACD4-A8BA-4B4E-ACC3-5D42610FC497}" destId="{E40A4BF3-2CBB-0B44-BAD6-9EB396370378}" srcOrd="4" destOrd="0" presId="urn:microsoft.com/office/officeart/2005/8/layout/vProcess5"/>
    <dgm:cxn modelId="{56A13910-BA31-2640-BADC-3023232232AF}" type="presParOf" srcId="{9467ACD4-A8BA-4B4E-ACC3-5D42610FC497}" destId="{B50D74DB-21B0-0348-BB31-8168B3E15A9A}" srcOrd="5" destOrd="0" presId="urn:microsoft.com/office/officeart/2005/8/layout/vProcess5"/>
    <dgm:cxn modelId="{DA026E9B-DF3A-B740-ADBF-1C45A68C1416}" type="presParOf" srcId="{9467ACD4-A8BA-4B4E-ACC3-5D42610FC497}" destId="{8D4160FB-A2A5-6A4E-BAE2-44F445B3B86B}" srcOrd="6" destOrd="0" presId="urn:microsoft.com/office/officeart/2005/8/layout/vProcess5"/>
    <dgm:cxn modelId="{AF23D6CB-ED46-144B-AD59-045E6A8E1419}" type="presParOf" srcId="{9467ACD4-A8BA-4B4E-ACC3-5D42610FC497}" destId="{7BDC775C-7657-5F4F-AA70-7E437DC99D37}" srcOrd="7" destOrd="0" presId="urn:microsoft.com/office/officeart/2005/8/layout/vProcess5"/>
    <dgm:cxn modelId="{F78C621E-C32E-1041-80AF-70DFD8370071}" type="presParOf" srcId="{9467ACD4-A8BA-4B4E-ACC3-5D42610FC497}" destId="{CC61C969-B993-6540-A033-D81DC42BEA22}" srcOrd="8" destOrd="0" presId="urn:microsoft.com/office/officeart/2005/8/layout/vProcess5"/>
    <dgm:cxn modelId="{3063A572-A569-E741-A1AE-91BF3F147EED}" type="presParOf" srcId="{9467ACD4-A8BA-4B4E-ACC3-5D42610FC497}" destId="{0B42EA50-8BD8-4344-91BB-2B521FDEC526}" srcOrd="9" destOrd="0" presId="urn:microsoft.com/office/officeart/2005/8/layout/vProcess5"/>
    <dgm:cxn modelId="{194851E3-D48E-DD4B-A298-5D8B85E61DFA}" type="presParOf" srcId="{9467ACD4-A8BA-4B4E-ACC3-5D42610FC497}" destId="{045521ED-C9A2-ED4E-B209-75191FFFD6C0}" srcOrd="10" destOrd="0" presId="urn:microsoft.com/office/officeart/2005/8/layout/vProcess5"/>
    <dgm:cxn modelId="{ACB9EFA2-C235-C445-BBB9-FA2E70D5DAE2}" type="presParOf" srcId="{9467ACD4-A8BA-4B4E-ACC3-5D42610FC497}" destId="{5C021A8D-153B-4E43-AA6E-B69F10E09F3A}" srcOrd="11" destOrd="0" presId="urn:microsoft.com/office/officeart/2005/8/layout/vProcess5"/>
    <dgm:cxn modelId="{382425E7-0005-4449-857A-236A0A9083CD}" type="presParOf" srcId="{9467ACD4-A8BA-4B4E-ACC3-5D42610FC497}" destId="{F8A5FEE2-BE6B-3A46-ABD8-19566B594E05}" srcOrd="12" destOrd="0" presId="urn:microsoft.com/office/officeart/2005/8/layout/vProcess5"/>
    <dgm:cxn modelId="{65E64584-3792-3F4B-BE3A-8B4F9785E469}" type="presParOf" srcId="{9467ACD4-A8BA-4B4E-ACC3-5D42610FC497}" destId="{542385D9-0C71-AF45-B317-51181EEE4A0A}" srcOrd="13" destOrd="0" presId="urn:microsoft.com/office/officeart/2005/8/layout/vProcess5"/>
    <dgm:cxn modelId="{1A9A0F58-3238-004B-B320-3752D684168B}" type="presParOf" srcId="{9467ACD4-A8BA-4B4E-ACC3-5D42610FC497}" destId="{8AD34828-C1E4-B54C-A75E-6115F9DD112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40931-9A06-4F75-AF65-E8CFFA9444C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95B702-9ABC-4516-9B70-EFB0B4C23BF1}">
      <dgm:prSet/>
      <dgm:spPr/>
      <dgm:t>
        <a:bodyPr/>
        <a:lstStyle/>
        <a:p>
          <a:r>
            <a:rPr lang="en-US" dirty="0"/>
            <a:t>Benefits:</a:t>
          </a:r>
        </a:p>
        <a:p>
          <a:r>
            <a:rPr lang="en-US" dirty="0"/>
            <a:t>1.Economic</a:t>
          </a:r>
        </a:p>
        <a:p>
          <a:r>
            <a:rPr lang="en-US" dirty="0"/>
            <a:t>2. Organizational</a:t>
          </a:r>
        </a:p>
        <a:p>
          <a:r>
            <a:rPr lang="en-US" dirty="0"/>
            <a:t>3. Financial</a:t>
          </a:r>
        </a:p>
      </dgm:t>
    </dgm:pt>
    <dgm:pt modelId="{641383D0-B73C-4F1D-932B-F229BF2FAECE}" type="parTrans" cxnId="{251B0080-903E-4773-A157-DAE6A64FB21C}">
      <dgm:prSet/>
      <dgm:spPr/>
      <dgm:t>
        <a:bodyPr/>
        <a:lstStyle/>
        <a:p>
          <a:endParaRPr lang="en-US"/>
        </a:p>
      </dgm:t>
    </dgm:pt>
    <dgm:pt modelId="{BB1C14AE-88ED-4AFD-99D6-7DFAB5231BA8}" type="sibTrans" cxnId="{251B0080-903E-4773-A157-DAE6A64FB21C}">
      <dgm:prSet/>
      <dgm:spPr/>
      <dgm:t>
        <a:bodyPr/>
        <a:lstStyle/>
        <a:p>
          <a:endParaRPr lang="en-US"/>
        </a:p>
      </dgm:t>
    </dgm:pt>
    <dgm:pt modelId="{3CAB45DE-B6D8-46C3-99B6-7AEBE0671208}">
      <dgm:prSet/>
      <dgm:spPr/>
      <dgm:t>
        <a:bodyPr/>
        <a:lstStyle/>
        <a:p>
          <a:r>
            <a:rPr lang="en-US" dirty="0"/>
            <a:t>Opportunities</a:t>
          </a:r>
        </a:p>
        <a:p>
          <a:r>
            <a:rPr lang="en-US" dirty="0"/>
            <a:t>1. Economic</a:t>
          </a:r>
        </a:p>
        <a:p>
          <a:r>
            <a:rPr lang="en-US" dirty="0"/>
            <a:t>2. Organizational</a:t>
          </a:r>
        </a:p>
      </dgm:t>
    </dgm:pt>
    <dgm:pt modelId="{0AF3906B-D94A-4360-A1CD-A8A06D862E37}" type="parTrans" cxnId="{E7F8EB30-C309-4D56-9AB4-704824248CCF}">
      <dgm:prSet/>
      <dgm:spPr/>
      <dgm:t>
        <a:bodyPr/>
        <a:lstStyle/>
        <a:p>
          <a:endParaRPr lang="en-US"/>
        </a:p>
      </dgm:t>
    </dgm:pt>
    <dgm:pt modelId="{CED96FDE-CA1A-4437-85EE-466942817D33}" type="sibTrans" cxnId="{E7F8EB30-C309-4D56-9AB4-704824248CCF}">
      <dgm:prSet/>
      <dgm:spPr/>
      <dgm:t>
        <a:bodyPr/>
        <a:lstStyle/>
        <a:p>
          <a:endParaRPr lang="en-US"/>
        </a:p>
      </dgm:t>
    </dgm:pt>
    <dgm:pt modelId="{C896B150-5ECD-4FC0-89C7-01B79D2B4A25}">
      <dgm:prSet/>
      <dgm:spPr/>
      <dgm:t>
        <a:bodyPr/>
        <a:lstStyle/>
        <a:p>
          <a:r>
            <a:rPr lang="en-US" dirty="0"/>
            <a:t>Costs</a:t>
          </a:r>
        </a:p>
        <a:p>
          <a:r>
            <a:rPr lang="en-US" dirty="0"/>
            <a:t>1.Economic </a:t>
          </a:r>
        </a:p>
        <a:p>
          <a:r>
            <a:rPr lang="en-US" dirty="0"/>
            <a:t>2. Organizational</a:t>
          </a:r>
        </a:p>
      </dgm:t>
    </dgm:pt>
    <dgm:pt modelId="{6F5E374D-0F98-4BD6-B527-11EBAF9CCCDE}" type="parTrans" cxnId="{1615F9A3-6256-4CC7-AB8C-F5A221CA10CC}">
      <dgm:prSet/>
      <dgm:spPr/>
      <dgm:t>
        <a:bodyPr/>
        <a:lstStyle/>
        <a:p>
          <a:endParaRPr lang="en-US"/>
        </a:p>
      </dgm:t>
    </dgm:pt>
    <dgm:pt modelId="{68596B6E-BC92-46BD-AF88-3CDB18E85471}" type="sibTrans" cxnId="{1615F9A3-6256-4CC7-AB8C-F5A221CA10CC}">
      <dgm:prSet/>
      <dgm:spPr/>
      <dgm:t>
        <a:bodyPr/>
        <a:lstStyle/>
        <a:p>
          <a:endParaRPr lang="en-US"/>
        </a:p>
      </dgm:t>
    </dgm:pt>
    <dgm:pt modelId="{F1D715D7-8482-4F49-BF11-41381A70611B}">
      <dgm:prSet/>
      <dgm:spPr/>
      <dgm:t>
        <a:bodyPr/>
        <a:lstStyle/>
        <a:p>
          <a:r>
            <a:rPr lang="en-US" dirty="0"/>
            <a:t>Risks</a:t>
          </a:r>
        </a:p>
        <a:p>
          <a:r>
            <a:rPr lang="en-US" dirty="0"/>
            <a:t>1.Economic </a:t>
          </a:r>
        </a:p>
        <a:p>
          <a:r>
            <a:rPr lang="en-US" dirty="0"/>
            <a:t>2. Financial</a:t>
          </a:r>
        </a:p>
      </dgm:t>
    </dgm:pt>
    <dgm:pt modelId="{D29EA895-90FB-419E-8D78-4017363E325C}" type="parTrans" cxnId="{447D6D21-D75D-4986-A4F1-37B3C058F1F2}">
      <dgm:prSet/>
      <dgm:spPr/>
      <dgm:t>
        <a:bodyPr/>
        <a:lstStyle/>
        <a:p>
          <a:endParaRPr lang="en-US"/>
        </a:p>
      </dgm:t>
    </dgm:pt>
    <dgm:pt modelId="{E1E9471A-A5FC-4744-AA8D-2C68D0296AA4}" type="sibTrans" cxnId="{447D6D21-D75D-4986-A4F1-37B3C058F1F2}">
      <dgm:prSet/>
      <dgm:spPr/>
      <dgm:t>
        <a:bodyPr/>
        <a:lstStyle/>
        <a:p>
          <a:endParaRPr lang="en-US"/>
        </a:p>
      </dgm:t>
    </dgm:pt>
    <dgm:pt modelId="{8E381131-8061-7E43-98B6-4497FF83A7C5}" type="pres">
      <dgm:prSet presAssocID="{FAF40931-9A06-4F75-AF65-E8CFFA9444CE}" presName="matrix" presStyleCnt="0">
        <dgm:presLayoutVars>
          <dgm:chMax val="1"/>
          <dgm:dir/>
          <dgm:resizeHandles val="exact"/>
        </dgm:presLayoutVars>
      </dgm:prSet>
      <dgm:spPr/>
    </dgm:pt>
    <dgm:pt modelId="{38223F6D-E696-304E-A284-3A3308362B4F}" type="pres">
      <dgm:prSet presAssocID="{FAF40931-9A06-4F75-AF65-E8CFFA9444CE}" presName="diamond" presStyleLbl="bgShp" presStyleIdx="0" presStyleCnt="1"/>
      <dgm:spPr/>
    </dgm:pt>
    <dgm:pt modelId="{100EBF88-5657-5749-9881-3F43503C9F7D}" type="pres">
      <dgm:prSet presAssocID="{FAF40931-9A06-4F75-AF65-E8CFFA9444CE}" presName="quad1" presStyleLbl="node1" presStyleIdx="0" presStyleCnt="4" custScaleX="116923" custLinFactNeighborX="-4647" custLinFactNeighborY="823">
        <dgm:presLayoutVars>
          <dgm:chMax val="0"/>
          <dgm:chPref val="0"/>
          <dgm:bulletEnabled val="1"/>
        </dgm:presLayoutVars>
      </dgm:prSet>
      <dgm:spPr/>
    </dgm:pt>
    <dgm:pt modelId="{B3A1A368-E222-7D44-B7EC-DDE5E4BF26C1}" type="pres">
      <dgm:prSet presAssocID="{FAF40931-9A06-4F75-AF65-E8CFFA9444CE}" presName="quad2" presStyleLbl="node1" presStyleIdx="1" presStyleCnt="4" custScaleX="113825" custLinFactNeighborX="11519">
        <dgm:presLayoutVars>
          <dgm:chMax val="0"/>
          <dgm:chPref val="0"/>
          <dgm:bulletEnabled val="1"/>
        </dgm:presLayoutVars>
      </dgm:prSet>
      <dgm:spPr/>
    </dgm:pt>
    <dgm:pt modelId="{2FB11557-E355-204A-8A4A-1CE68009EC41}" type="pres">
      <dgm:prSet presAssocID="{FAF40931-9A06-4F75-AF65-E8CFFA9444CE}" presName="quad3" presStyleLbl="node1" presStyleIdx="2" presStyleCnt="4" custScaleX="120516" custLinFactNeighborX="-11670" custLinFactNeighborY="-1729">
        <dgm:presLayoutVars>
          <dgm:chMax val="0"/>
          <dgm:chPref val="0"/>
          <dgm:bulletEnabled val="1"/>
        </dgm:presLayoutVars>
      </dgm:prSet>
      <dgm:spPr/>
    </dgm:pt>
    <dgm:pt modelId="{1DF9FB7A-E3A0-2F44-BCBD-08393C8802C6}" type="pres">
      <dgm:prSet presAssocID="{FAF40931-9A06-4F75-AF65-E8CFFA9444CE}" presName="quad4" presStyleLbl="node1" presStyleIdx="3" presStyleCnt="4" custScaleX="123700" custScaleY="98354" custLinFactNeighborX="6582" custLinFactNeighborY="986">
        <dgm:presLayoutVars>
          <dgm:chMax val="0"/>
          <dgm:chPref val="0"/>
          <dgm:bulletEnabled val="1"/>
        </dgm:presLayoutVars>
      </dgm:prSet>
      <dgm:spPr/>
    </dgm:pt>
  </dgm:ptLst>
  <dgm:cxnLst>
    <dgm:cxn modelId="{81033315-31C4-9041-B7D5-0344AE7553A3}" type="presOf" srcId="{F1D715D7-8482-4F49-BF11-41381A70611B}" destId="{1DF9FB7A-E3A0-2F44-BCBD-08393C8802C6}" srcOrd="0" destOrd="0" presId="urn:microsoft.com/office/officeart/2005/8/layout/matrix3"/>
    <dgm:cxn modelId="{447D6D21-D75D-4986-A4F1-37B3C058F1F2}" srcId="{FAF40931-9A06-4F75-AF65-E8CFFA9444CE}" destId="{F1D715D7-8482-4F49-BF11-41381A70611B}" srcOrd="3" destOrd="0" parTransId="{D29EA895-90FB-419E-8D78-4017363E325C}" sibTransId="{E1E9471A-A5FC-4744-AA8D-2C68D0296AA4}"/>
    <dgm:cxn modelId="{E7F8EB30-C309-4D56-9AB4-704824248CCF}" srcId="{FAF40931-9A06-4F75-AF65-E8CFFA9444CE}" destId="{3CAB45DE-B6D8-46C3-99B6-7AEBE0671208}" srcOrd="1" destOrd="0" parTransId="{0AF3906B-D94A-4360-A1CD-A8A06D862E37}" sibTransId="{CED96FDE-CA1A-4437-85EE-466942817D33}"/>
    <dgm:cxn modelId="{D186A240-7839-0A4F-B49E-CD61F4EE05E9}" type="presOf" srcId="{C896B150-5ECD-4FC0-89C7-01B79D2B4A25}" destId="{2FB11557-E355-204A-8A4A-1CE68009EC41}" srcOrd="0" destOrd="0" presId="urn:microsoft.com/office/officeart/2005/8/layout/matrix3"/>
    <dgm:cxn modelId="{348A2243-AC8C-B84A-B905-607C6E1E0354}" type="presOf" srcId="{FAF40931-9A06-4F75-AF65-E8CFFA9444CE}" destId="{8E381131-8061-7E43-98B6-4497FF83A7C5}" srcOrd="0" destOrd="0" presId="urn:microsoft.com/office/officeart/2005/8/layout/matrix3"/>
    <dgm:cxn modelId="{D415F068-9087-844A-AADA-17478BD551E8}" type="presOf" srcId="{D995B702-9ABC-4516-9B70-EFB0B4C23BF1}" destId="{100EBF88-5657-5749-9881-3F43503C9F7D}" srcOrd="0" destOrd="0" presId="urn:microsoft.com/office/officeart/2005/8/layout/matrix3"/>
    <dgm:cxn modelId="{251B0080-903E-4773-A157-DAE6A64FB21C}" srcId="{FAF40931-9A06-4F75-AF65-E8CFFA9444CE}" destId="{D995B702-9ABC-4516-9B70-EFB0B4C23BF1}" srcOrd="0" destOrd="0" parTransId="{641383D0-B73C-4F1D-932B-F229BF2FAECE}" sibTransId="{BB1C14AE-88ED-4AFD-99D6-7DFAB5231BA8}"/>
    <dgm:cxn modelId="{1615F9A3-6256-4CC7-AB8C-F5A221CA10CC}" srcId="{FAF40931-9A06-4F75-AF65-E8CFFA9444CE}" destId="{C896B150-5ECD-4FC0-89C7-01B79D2B4A25}" srcOrd="2" destOrd="0" parTransId="{6F5E374D-0F98-4BD6-B527-11EBAF9CCCDE}" sibTransId="{68596B6E-BC92-46BD-AF88-3CDB18E85471}"/>
    <dgm:cxn modelId="{226221DB-405A-A04B-98D0-D72980A46A53}" type="presOf" srcId="{3CAB45DE-B6D8-46C3-99B6-7AEBE0671208}" destId="{B3A1A368-E222-7D44-B7EC-DDE5E4BF26C1}" srcOrd="0" destOrd="0" presId="urn:microsoft.com/office/officeart/2005/8/layout/matrix3"/>
    <dgm:cxn modelId="{A22B3A14-059A-564C-B516-7462480EC0ED}" type="presParOf" srcId="{8E381131-8061-7E43-98B6-4497FF83A7C5}" destId="{38223F6D-E696-304E-A284-3A3308362B4F}" srcOrd="0" destOrd="0" presId="urn:microsoft.com/office/officeart/2005/8/layout/matrix3"/>
    <dgm:cxn modelId="{14A137D8-F407-6544-989B-68A795628BE4}" type="presParOf" srcId="{8E381131-8061-7E43-98B6-4497FF83A7C5}" destId="{100EBF88-5657-5749-9881-3F43503C9F7D}" srcOrd="1" destOrd="0" presId="urn:microsoft.com/office/officeart/2005/8/layout/matrix3"/>
    <dgm:cxn modelId="{72789518-2E67-514A-9247-2A2585954FE7}" type="presParOf" srcId="{8E381131-8061-7E43-98B6-4497FF83A7C5}" destId="{B3A1A368-E222-7D44-B7EC-DDE5E4BF26C1}" srcOrd="2" destOrd="0" presId="urn:microsoft.com/office/officeart/2005/8/layout/matrix3"/>
    <dgm:cxn modelId="{C8529839-D459-2A40-B27B-67A7AE90D40C}" type="presParOf" srcId="{8E381131-8061-7E43-98B6-4497FF83A7C5}" destId="{2FB11557-E355-204A-8A4A-1CE68009EC41}" srcOrd="3" destOrd="0" presId="urn:microsoft.com/office/officeart/2005/8/layout/matrix3"/>
    <dgm:cxn modelId="{6A79DEB9-DEBE-E64D-ACDD-7D975F16938B}" type="presParOf" srcId="{8E381131-8061-7E43-98B6-4497FF83A7C5}" destId="{1DF9FB7A-E3A0-2F44-BCBD-08393C8802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FAC3-F840-EB4B-A433-8F46FD71D80E}">
      <dsp:nvSpPr>
        <dsp:cNvPr id="0" name=""/>
        <dsp:cNvSpPr/>
      </dsp:nvSpPr>
      <dsp:spPr>
        <a:xfrm>
          <a:off x="0" y="0"/>
          <a:ext cx="8209280" cy="683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Do not Enter a new market</a:t>
          </a:r>
        </a:p>
      </dsp:txBody>
      <dsp:txXfrm>
        <a:off x="20025" y="20025"/>
        <a:ext cx="7413736" cy="643654"/>
      </dsp:txXfrm>
    </dsp:sp>
    <dsp:sp modelId="{D7AC41CF-3BEF-BB43-8404-248D7D044168}">
      <dsp:nvSpPr>
        <dsp:cNvPr id="0" name=""/>
        <dsp:cNvSpPr/>
      </dsp:nvSpPr>
      <dsp:spPr>
        <a:xfrm>
          <a:off x="687527" y="808014"/>
          <a:ext cx="8209280" cy="683704"/>
        </a:xfrm>
        <a:prstGeom prst="roundRect">
          <a:avLst>
            <a:gd name="adj" fmla="val 10000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2.Create a new product on their own </a:t>
          </a:r>
        </a:p>
      </dsp:txBody>
      <dsp:txXfrm>
        <a:off x="707552" y="828039"/>
        <a:ext cx="7037294" cy="643654"/>
      </dsp:txXfrm>
    </dsp:sp>
    <dsp:sp modelId="{2A3D560A-2527-2847-99FC-F5410F7C43B9}">
      <dsp:nvSpPr>
        <dsp:cNvPr id="0" name=""/>
        <dsp:cNvSpPr/>
      </dsp:nvSpPr>
      <dsp:spPr>
        <a:xfrm>
          <a:off x="1364792" y="1616028"/>
          <a:ext cx="8209280" cy="683704"/>
        </a:xfrm>
        <a:prstGeom prst="roundRect">
          <a:avLst>
            <a:gd name="adj" fmla="val 10000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3.Partner with an Existing company </a:t>
          </a:r>
        </a:p>
      </dsp:txBody>
      <dsp:txXfrm>
        <a:off x="1384817" y="1636053"/>
        <a:ext cx="7047556" cy="643654"/>
      </dsp:txXfrm>
    </dsp:sp>
    <dsp:sp modelId="{334A5874-65B4-3F40-BBF2-F6585D364B3A}">
      <dsp:nvSpPr>
        <dsp:cNvPr id="0" name=""/>
        <dsp:cNvSpPr/>
      </dsp:nvSpPr>
      <dsp:spPr>
        <a:xfrm>
          <a:off x="2052319" y="2424043"/>
          <a:ext cx="8209280" cy="683704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4.Purchase an existing company </a:t>
          </a:r>
        </a:p>
      </dsp:txBody>
      <dsp:txXfrm>
        <a:off x="2072344" y="2444068"/>
        <a:ext cx="7037294" cy="643654"/>
      </dsp:txXfrm>
    </dsp:sp>
    <dsp:sp modelId="{115F4BCE-F3B0-1941-8AE5-ECF92C404D5B}">
      <dsp:nvSpPr>
        <dsp:cNvPr id="0" name=""/>
        <dsp:cNvSpPr/>
      </dsp:nvSpPr>
      <dsp:spPr>
        <a:xfrm>
          <a:off x="7764872" y="523655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864864" y="523655"/>
        <a:ext cx="244423" cy="334416"/>
      </dsp:txXfrm>
    </dsp:sp>
    <dsp:sp modelId="{F27C8EF8-27D4-5D4C-A2A9-59412468C2B3}">
      <dsp:nvSpPr>
        <dsp:cNvPr id="0" name=""/>
        <dsp:cNvSpPr/>
      </dsp:nvSpPr>
      <dsp:spPr>
        <a:xfrm>
          <a:off x="8452399" y="1331670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552391" y="1331670"/>
        <a:ext cx="244423" cy="334416"/>
      </dsp:txXfrm>
    </dsp:sp>
    <dsp:sp modelId="{5F8413FE-4C69-FB4B-9853-CE786C169CCA}">
      <dsp:nvSpPr>
        <dsp:cNvPr id="0" name=""/>
        <dsp:cNvSpPr/>
      </dsp:nvSpPr>
      <dsp:spPr>
        <a:xfrm>
          <a:off x="9129664" y="2139684"/>
          <a:ext cx="444407" cy="4444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229656" y="2139684"/>
        <a:ext cx="244423" cy="334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3D9CB-4981-C44E-9053-2D3B05D7479A}">
      <dsp:nvSpPr>
        <dsp:cNvPr id="0" name=""/>
        <dsp:cNvSpPr/>
      </dsp:nvSpPr>
      <dsp:spPr>
        <a:xfrm>
          <a:off x="0" y="0"/>
          <a:ext cx="5951890" cy="558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Growth</a:t>
          </a:r>
        </a:p>
      </dsp:txBody>
      <dsp:txXfrm>
        <a:off x="16354" y="16354"/>
        <a:ext cx="5284051" cy="525648"/>
      </dsp:txXfrm>
    </dsp:sp>
    <dsp:sp modelId="{79036762-A3A1-E647-92CD-FCE5F06AE9F4}">
      <dsp:nvSpPr>
        <dsp:cNvPr id="0" name=""/>
        <dsp:cNvSpPr/>
      </dsp:nvSpPr>
      <dsp:spPr>
        <a:xfrm>
          <a:off x="444459" y="635906"/>
          <a:ext cx="5951890" cy="558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Competitive Advantage</a:t>
          </a:r>
        </a:p>
      </dsp:txBody>
      <dsp:txXfrm>
        <a:off x="460813" y="652260"/>
        <a:ext cx="5111791" cy="525648"/>
      </dsp:txXfrm>
    </dsp:sp>
    <dsp:sp modelId="{EAF29CD4-2B8D-424C-8972-98A2996D0E06}">
      <dsp:nvSpPr>
        <dsp:cNvPr id="0" name=""/>
        <dsp:cNvSpPr/>
      </dsp:nvSpPr>
      <dsp:spPr>
        <a:xfrm>
          <a:off x="888918" y="1271813"/>
          <a:ext cx="5951890" cy="558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Innovation</a:t>
          </a:r>
        </a:p>
      </dsp:txBody>
      <dsp:txXfrm>
        <a:off x="905272" y="1288167"/>
        <a:ext cx="5111791" cy="525648"/>
      </dsp:txXfrm>
    </dsp:sp>
    <dsp:sp modelId="{E40A4BF3-2CBB-0B44-BAD6-9EB396370378}">
      <dsp:nvSpPr>
        <dsp:cNvPr id="0" name=""/>
        <dsp:cNvSpPr/>
      </dsp:nvSpPr>
      <dsp:spPr>
        <a:xfrm>
          <a:off x="1333378" y="1907719"/>
          <a:ext cx="5951890" cy="558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4. Brand Recognition</a:t>
          </a:r>
        </a:p>
      </dsp:txBody>
      <dsp:txXfrm>
        <a:off x="1349732" y="1924073"/>
        <a:ext cx="5111791" cy="525648"/>
      </dsp:txXfrm>
    </dsp:sp>
    <dsp:sp modelId="{B50D74DB-21B0-0348-BB31-8168B3E15A9A}">
      <dsp:nvSpPr>
        <dsp:cNvPr id="0" name=""/>
        <dsp:cNvSpPr/>
      </dsp:nvSpPr>
      <dsp:spPr>
        <a:xfrm>
          <a:off x="1777837" y="2543626"/>
          <a:ext cx="5951890" cy="558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5. Health</a:t>
          </a:r>
        </a:p>
      </dsp:txBody>
      <dsp:txXfrm>
        <a:off x="1794191" y="2559980"/>
        <a:ext cx="5111791" cy="525648"/>
      </dsp:txXfrm>
    </dsp:sp>
    <dsp:sp modelId="{8D4160FB-A2A5-6A4E-BAE2-44F445B3B86B}">
      <dsp:nvSpPr>
        <dsp:cNvPr id="0" name=""/>
        <dsp:cNvSpPr/>
      </dsp:nvSpPr>
      <dsp:spPr>
        <a:xfrm>
          <a:off x="5588958" y="407910"/>
          <a:ext cx="362932" cy="362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670618" y="407910"/>
        <a:ext cx="199612" cy="273106"/>
      </dsp:txXfrm>
    </dsp:sp>
    <dsp:sp modelId="{7BDC775C-7657-5F4F-AA70-7E437DC99D37}">
      <dsp:nvSpPr>
        <dsp:cNvPr id="0" name=""/>
        <dsp:cNvSpPr/>
      </dsp:nvSpPr>
      <dsp:spPr>
        <a:xfrm>
          <a:off x="6033417" y="1043817"/>
          <a:ext cx="362932" cy="362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115077" y="1043817"/>
        <a:ext cx="199612" cy="273106"/>
      </dsp:txXfrm>
    </dsp:sp>
    <dsp:sp modelId="{CC61C969-B993-6540-A033-D81DC42BEA22}">
      <dsp:nvSpPr>
        <dsp:cNvPr id="0" name=""/>
        <dsp:cNvSpPr/>
      </dsp:nvSpPr>
      <dsp:spPr>
        <a:xfrm>
          <a:off x="6477877" y="1670417"/>
          <a:ext cx="362932" cy="362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559537" y="1670417"/>
        <a:ext cx="199612" cy="273106"/>
      </dsp:txXfrm>
    </dsp:sp>
    <dsp:sp modelId="{0B42EA50-8BD8-4344-91BB-2B521FDEC526}">
      <dsp:nvSpPr>
        <dsp:cNvPr id="0" name=""/>
        <dsp:cNvSpPr/>
      </dsp:nvSpPr>
      <dsp:spPr>
        <a:xfrm>
          <a:off x="6922336" y="2312528"/>
          <a:ext cx="362932" cy="362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003996" y="2312528"/>
        <a:ext cx="199612" cy="273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23F6D-E696-304E-A284-3A3308362B4F}">
      <dsp:nvSpPr>
        <dsp:cNvPr id="0" name=""/>
        <dsp:cNvSpPr/>
      </dsp:nvSpPr>
      <dsp:spPr>
        <a:xfrm>
          <a:off x="437356" y="0"/>
          <a:ext cx="5276850" cy="527685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EBF88-5657-5749-9881-3F43503C9F7D}">
      <dsp:nvSpPr>
        <dsp:cNvPr id="0" name=""/>
        <dsp:cNvSpPr/>
      </dsp:nvSpPr>
      <dsp:spPr>
        <a:xfrm>
          <a:off x="668888" y="518237"/>
          <a:ext cx="2406242" cy="2057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Benefits: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1.Economic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Organizational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Financial</a:t>
          </a:r>
        </a:p>
      </dsp:txBody>
      <dsp:txXfrm>
        <a:off x="769350" y="618699"/>
        <a:ext cx="2205318" cy="1857047"/>
      </dsp:txXfrm>
    </dsp:sp>
    <dsp:sp modelId="{B3A1A368-E222-7D44-B7EC-DDE5E4BF26C1}">
      <dsp:nvSpPr>
        <dsp:cNvPr id="0" name=""/>
        <dsp:cNvSpPr/>
      </dsp:nvSpPr>
      <dsp:spPr>
        <a:xfrm>
          <a:off x="3249734" y="501300"/>
          <a:ext cx="2342486" cy="2057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Opportunities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Economic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Organizational</a:t>
          </a:r>
        </a:p>
      </dsp:txBody>
      <dsp:txXfrm>
        <a:off x="3350196" y="601762"/>
        <a:ext cx="2141562" cy="1857047"/>
      </dsp:txXfrm>
    </dsp:sp>
    <dsp:sp modelId="{2FB11557-E355-204A-8A4A-1CE68009EC41}">
      <dsp:nvSpPr>
        <dsp:cNvPr id="0" name=""/>
        <dsp:cNvSpPr/>
      </dsp:nvSpPr>
      <dsp:spPr>
        <a:xfrm>
          <a:off x="487385" y="2681995"/>
          <a:ext cx="2480184" cy="2057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Costs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1.Economic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Organizational</a:t>
          </a:r>
        </a:p>
      </dsp:txBody>
      <dsp:txXfrm>
        <a:off x="587847" y="2782457"/>
        <a:ext cx="2279260" cy="1857047"/>
      </dsp:txXfrm>
    </dsp:sp>
    <dsp:sp modelId="{1DF9FB7A-E3A0-2F44-BCBD-08393C8802C6}">
      <dsp:nvSpPr>
        <dsp:cNvPr id="0" name=""/>
        <dsp:cNvSpPr/>
      </dsp:nvSpPr>
      <dsp:spPr>
        <a:xfrm>
          <a:off x="3046520" y="2754806"/>
          <a:ext cx="2545710" cy="2024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Risks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1.Economic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Financial</a:t>
          </a:r>
        </a:p>
      </dsp:txBody>
      <dsp:txXfrm>
        <a:off x="3145328" y="2853614"/>
        <a:ext cx="2348094" cy="1826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9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0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5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8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DC98E0B-08EB-7347-89B1-7CC99A2D590D}" type="datetimeFigureOut">
              <a:rPr lang="en-US" smtClean="0"/>
              <a:t>6/29/21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1AF4362-E659-D94B-B56A-B4B122805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21A3-2F8D-3547-A841-DD33B2BFE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</a:t>
            </a:r>
            <a:r>
              <a:rPr lang="en-US" dirty="0" err="1"/>
              <a:t>bodyarmor</a:t>
            </a:r>
            <a:r>
              <a:rPr lang="en-US" dirty="0"/>
              <a:t> invest in a new product *protein recovery drink*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AA9CE-5521-F04B-950C-67C4C8D7F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</a:p>
          <a:p>
            <a:r>
              <a:rPr lang="en-US" dirty="0"/>
              <a:t>Lucas Krull</a:t>
            </a:r>
          </a:p>
        </p:txBody>
      </p:sp>
    </p:spTree>
    <p:extLst>
      <p:ext uri="{BB962C8B-B14F-4D97-AF65-F5344CB8AC3E}">
        <p14:creationId xmlns:p14="http://schemas.microsoft.com/office/powerpoint/2010/main" val="177327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F4E8-C0FF-1346-9ACC-6E1F467A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8930"/>
            <a:ext cx="7729728" cy="1188720"/>
          </a:xfrm>
        </p:spPr>
        <p:txBody>
          <a:bodyPr/>
          <a:lstStyle/>
          <a:p>
            <a:r>
              <a:rPr lang="en-US" dirty="0"/>
              <a:t>Costs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33F2B-A6AD-974D-85D0-C4325C6D7E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92" y="1863240"/>
            <a:ext cx="7001108" cy="249738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FB4EAD-3941-7B4C-991E-8A459F68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76" y="4360620"/>
            <a:ext cx="5243668" cy="2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A7BC-5398-7E4A-8EFA-716215C4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36" y="325340"/>
            <a:ext cx="7729728" cy="1188720"/>
          </a:xfrm>
        </p:spPr>
        <p:txBody>
          <a:bodyPr/>
          <a:lstStyle/>
          <a:p>
            <a:r>
              <a:rPr lang="en-US" dirty="0"/>
              <a:t>Risks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012AF-AC6D-B145-AFD5-4E17BF9204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42" y="1849910"/>
            <a:ext cx="6555058" cy="2570389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B1F2A39-6EE6-DA4C-893F-47814EF44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6150"/>
            <a:ext cx="5723015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4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BD09-9DEB-784D-80C3-EC8A4025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BOCR Synthesized results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6A5C206-8E80-9C47-943A-55BC432D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867" y="2678377"/>
            <a:ext cx="6938265" cy="2178579"/>
          </a:xfrm>
        </p:spPr>
      </p:pic>
    </p:spTree>
    <p:extLst>
      <p:ext uri="{BB962C8B-B14F-4D97-AF65-F5344CB8AC3E}">
        <p14:creationId xmlns:p14="http://schemas.microsoft.com/office/powerpoint/2010/main" val="173569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DC5F-6978-9D4D-AFA7-518BE7A2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Multiplicative and Additive Results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E00B16F-8EF1-E341-9B18-FFC835F93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969" y="1905000"/>
            <a:ext cx="3530600" cy="3048000"/>
          </a:xfrm>
        </p:spPr>
      </p:pic>
    </p:spTree>
    <p:extLst>
      <p:ext uri="{BB962C8B-B14F-4D97-AF65-F5344CB8AC3E}">
        <p14:creationId xmlns:p14="http://schemas.microsoft.com/office/powerpoint/2010/main" val="4225013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DD4CF-FA33-8647-A91F-984F6FBE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Sensitivity Graph for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2BAF-80FA-9544-B026-1E21A6731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E4B75618-9AA3-7E40-A9B8-86F622211D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0" y="914399"/>
            <a:ext cx="465377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0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B7F17-F85C-2049-ABA0-E692F2CF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bg1"/>
                </a:solidFill>
              </a:rPr>
              <a:t>Sensitivity Graph for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DA25C-60FA-6C4E-8CC4-78352FE1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CEF41713-6A63-9A49-9F05-A550C3CE87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295400"/>
            <a:ext cx="3657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3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7257F-3C2B-514D-8449-41FC2246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Sensitivity Graph for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C1B3-3E29-BF42-8191-7420C8C5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A4903-6353-034F-8A42-671A1A7230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0" y="1059838"/>
            <a:ext cx="46537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606A5-1A19-DD41-825B-A6B198B1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Sensitivity Graph for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C983-2972-0E48-85E8-BD35E9B8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B87FC-0784-DC47-A32F-364EE956DF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7" y="1022961"/>
            <a:ext cx="422761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F0BA-3A87-BB4D-BCEB-1966CFB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Conclusion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2D1E503-BA00-426D-8FC2-DC109130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EAC1-0171-E548-9D6E-9CA9AFEB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dirty="0"/>
              <a:t>Based on the results seen, </a:t>
            </a:r>
            <a:r>
              <a:rPr lang="en-US" dirty="0" err="1"/>
              <a:t>BodyArmor</a:t>
            </a:r>
            <a:r>
              <a:rPr lang="en-US" dirty="0"/>
              <a:t> *should* invest in a new product</a:t>
            </a:r>
          </a:p>
          <a:p>
            <a:r>
              <a:rPr lang="en-US" dirty="0"/>
              <a:t>Time For a new Recovery product </a:t>
            </a:r>
            <a:r>
              <a:rPr lang="en-US" dirty="0" err="1"/>
              <a:t>BodyArmor</a:t>
            </a:r>
            <a:r>
              <a:rPr lang="en-US" dirty="0"/>
              <a:t>! </a:t>
            </a:r>
          </a:p>
        </p:txBody>
      </p:sp>
      <p:pic>
        <p:nvPicPr>
          <p:cNvPr id="3074" name="Picture 2" descr="Bodyarmor Superdrink Variety Pack, Two-of-each-Flavor (12 Flavors), 24 Pack">
            <a:extLst>
              <a:ext uri="{FF2B5EF4-FFF2-40B4-BE49-F238E27FC236}">
                <a16:creationId xmlns:a16="http://schemas.microsoft.com/office/drawing/2014/main" id="{1BAD3751-18AB-284D-BB69-4B0A8268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4991100"/>
            <a:ext cx="5249313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1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D57DF-11E7-0645-A530-8F8DCDFF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6483-8652-794A-B587-E208B004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6857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Founded in 2011</a:t>
            </a:r>
          </a:p>
          <a:p>
            <a:r>
              <a:rPr lang="en-US" dirty="0">
                <a:solidFill>
                  <a:srgbClr val="FFFFFF"/>
                </a:solidFill>
              </a:rPr>
              <a:t>Created as a sports drink to help hydrate athletes </a:t>
            </a:r>
          </a:p>
          <a:p>
            <a:r>
              <a:rPr lang="en-US" dirty="0">
                <a:solidFill>
                  <a:srgbClr val="FFFFFF"/>
                </a:solidFill>
              </a:rPr>
              <a:t>Kobe Bryant </a:t>
            </a:r>
          </a:p>
          <a:p>
            <a:r>
              <a:rPr lang="en-US" dirty="0">
                <a:solidFill>
                  <a:srgbClr val="FFFFFF"/>
                </a:solidFill>
              </a:rPr>
              <a:t>Their current drink market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Regular </a:t>
            </a:r>
            <a:r>
              <a:rPr lang="en-US" dirty="0" err="1">
                <a:solidFill>
                  <a:srgbClr val="FFFFFF"/>
                </a:solidFill>
              </a:rPr>
              <a:t>BodyArmor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SportsDrink</a:t>
            </a:r>
            <a:endParaRPr lang="en-US" dirty="0">
              <a:solidFill>
                <a:srgbClr val="FFFFFF"/>
              </a:solidFill>
            </a:endParaRPr>
          </a:p>
          <a:p>
            <a:pPr marL="685800" lvl="3" indent="0">
              <a:buNone/>
            </a:pPr>
            <a:r>
              <a:rPr lang="en-US" dirty="0" err="1">
                <a:solidFill>
                  <a:srgbClr val="FFFFFF"/>
                </a:solidFill>
              </a:rPr>
              <a:t>BodyArmor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Lyte</a:t>
            </a:r>
            <a:endParaRPr lang="en-US" dirty="0">
              <a:solidFill>
                <a:srgbClr val="FFFFFF"/>
              </a:solidFill>
            </a:endParaRPr>
          </a:p>
          <a:p>
            <a:pPr marL="685800" lvl="3" indent="0">
              <a:buNone/>
            </a:pPr>
            <a:r>
              <a:rPr lang="en-US" dirty="0" err="1">
                <a:solidFill>
                  <a:srgbClr val="FFFFFF"/>
                </a:solidFill>
              </a:rPr>
              <a:t>BodyArmor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SportWater</a:t>
            </a:r>
            <a:endParaRPr lang="en-US" dirty="0">
              <a:solidFill>
                <a:srgbClr val="FFFFFF"/>
              </a:solidFill>
            </a:endParaRPr>
          </a:p>
          <a:p>
            <a:pPr marL="685800" lvl="3" indent="0">
              <a:buNone/>
            </a:pPr>
            <a:r>
              <a:rPr lang="en-US" dirty="0" err="1">
                <a:solidFill>
                  <a:srgbClr val="FFFFFF"/>
                </a:solidFill>
              </a:rPr>
              <a:t>BodyArmor</a:t>
            </a:r>
            <a:r>
              <a:rPr lang="en-US" dirty="0">
                <a:solidFill>
                  <a:srgbClr val="FFFFFF"/>
                </a:solidFill>
              </a:rPr>
              <a:t> Edge</a:t>
            </a:r>
          </a:p>
          <a:p>
            <a:pPr marL="685800" lvl="3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orts exclusive: Coca-Cola China banks on e-commerce to market BodyArmor  exclusively on Tmall">
            <a:extLst>
              <a:ext uri="{FF2B5EF4-FFF2-40B4-BE49-F238E27FC236}">
                <a16:creationId xmlns:a16="http://schemas.microsoft.com/office/drawing/2014/main" id="{D1220A58-E002-5348-84DE-8CF7FE176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13638"/>
          <a:stretch/>
        </p:blipFill>
        <p:spPr bwMode="auto">
          <a:xfrm>
            <a:off x="6739764" y="223581"/>
            <a:ext cx="3329712" cy="35714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GE | BODYARMOR Sports Drink | Superior Hydration">
            <a:extLst>
              <a:ext uri="{FF2B5EF4-FFF2-40B4-BE49-F238E27FC236}">
                <a16:creationId xmlns:a16="http://schemas.microsoft.com/office/drawing/2014/main" id="{2A4AB147-2A53-C940-A9F0-2BDED666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76" y="359022"/>
            <a:ext cx="1778000" cy="36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6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26C9-06C4-6E41-82C5-30548BD3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4692"/>
            <a:ext cx="7437536" cy="1188720"/>
          </a:xfrm>
        </p:spPr>
        <p:txBody>
          <a:bodyPr>
            <a:normAutofit/>
          </a:bodyPr>
          <a:lstStyle/>
          <a:p>
            <a:r>
              <a:rPr lang="en-US" dirty="0"/>
              <a:t>Decision 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54DA-A3A2-5145-BD96-40A7D6FB1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475145"/>
            <a:ext cx="7437536" cy="3409259"/>
          </a:xfrm>
        </p:spPr>
        <p:txBody>
          <a:bodyPr>
            <a:normAutofit/>
          </a:bodyPr>
          <a:lstStyle/>
          <a:p>
            <a:r>
              <a:rPr lang="en-US" b="1" dirty="0"/>
              <a:t>Should </a:t>
            </a:r>
            <a:r>
              <a:rPr lang="en-US" b="1" dirty="0" err="1"/>
              <a:t>BodyArmor</a:t>
            </a:r>
            <a:r>
              <a:rPr lang="en-US" b="1" dirty="0"/>
              <a:t> invest in a New Product *Recovery Protein Drink*?</a:t>
            </a:r>
          </a:p>
          <a:p>
            <a:pPr lvl="1"/>
            <a:r>
              <a:rPr lang="en-US" b="1" dirty="0"/>
              <a:t>Goal is for </a:t>
            </a:r>
            <a:r>
              <a:rPr lang="en-US" b="1" dirty="0" err="1"/>
              <a:t>BodyArmor</a:t>
            </a:r>
            <a:r>
              <a:rPr lang="en-US" b="1" dirty="0"/>
              <a:t> to close the gap between competition with Gatorade and Powerade in the market</a:t>
            </a:r>
          </a:p>
          <a:p>
            <a:pPr lvl="1"/>
            <a:r>
              <a:rPr lang="en-US" b="1" dirty="0"/>
              <a:t>The current market share comparison, Gatorade takes the largest lead at 67.7% then Powerade at 13.7% and lastly </a:t>
            </a:r>
            <a:r>
              <a:rPr lang="en-US" b="1" dirty="0" err="1"/>
              <a:t>BodyArmor</a:t>
            </a:r>
            <a:r>
              <a:rPr lang="en-US" b="1" dirty="0"/>
              <a:t> at 9.3%. </a:t>
            </a:r>
          </a:p>
          <a:p>
            <a:pPr lvl="1"/>
            <a:r>
              <a:rPr lang="en-US" b="1" dirty="0"/>
              <a:t>A New product would produce more revenue and brand recognition which would increase market share value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4C5437-838C-45F6-BFC8-3AF0ADE3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7576" y="-2"/>
            <a:ext cx="3284423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ACBD493-E381-4822-8F8F-A4194DFD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84632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Powerade Vector Logo - Download Free SVG Icon | Worldvectorlogo">
            <a:extLst>
              <a:ext uri="{FF2B5EF4-FFF2-40B4-BE49-F238E27FC236}">
                <a16:creationId xmlns:a16="http://schemas.microsoft.com/office/drawing/2014/main" id="{56C5EEAD-E3C2-9D4C-A693-7B602FAE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6091" y="635689"/>
            <a:ext cx="1448114" cy="14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310D9BE-4AD2-4CC3-84FA-4E05790B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2395728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9EF16E8-20BD-C24F-A5AE-A6541952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8452" y="2546785"/>
            <a:ext cx="1923392" cy="14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D7CC766-DF6B-4E3F-8101-8D5F35D4A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4853" y="4311381"/>
            <a:ext cx="2310590" cy="17502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ODYARMOR Sports Drink - Only You - YouTube">
            <a:extLst>
              <a:ext uri="{FF2B5EF4-FFF2-40B4-BE49-F238E27FC236}">
                <a16:creationId xmlns:a16="http://schemas.microsoft.com/office/drawing/2014/main" id="{12F9E84C-BC33-1C4D-9997-8A40C56E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6372" y="4624380"/>
            <a:ext cx="2007553" cy="11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5257-41DA-4444-A7FC-9FEB61A9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Alternatives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51FECF-70E6-4F93-BDD0-C0B62BCFA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3240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74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DB44-3B47-244B-9515-4D71EDB7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A00803-8F6D-431F-BAE4-A4C820C33B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3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A76C6-DBB7-4649-B4F0-787E0DE1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Overall Strategic Criteria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results</a:t>
            </a:r>
          </a:p>
        </p:txBody>
      </p:sp>
      <p:pic>
        <p:nvPicPr>
          <p:cNvPr id="11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8BE0DE49-E3FC-7941-9CA9-094F5F554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346" y="2411941"/>
            <a:ext cx="5112781" cy="2034117"/>
          </a:xfrm>
        </p:spPr>
      </p:pic>
    </p:spTree>
    <p:extLst>
      <p:ext uri="{BB962C8B-B14F-4D97-AF65-F5344CB8AC3E}">
        <p14:creationId xmlns:p14="http://schemas.microsoft.com/office/powerpoint/2010/main" val="97021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B403F-C496-334B-A10E-6DF86C63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Control Criteria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248B8D-6195-4C22-BBA8-A724FD857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300930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68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9CD4-EF6E-1A41-B05F-2CC39DA2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555" y="407131"/>
            <a:ext cx="7729728" cy="1188720"/>
          </a:xfrm>
        </p:spPr>
        <p:txBody>
          <a:bodyPr/>
          <a:lstStyle/>
          <a:p>
            <a:r>
              <a:rPr lang="en-US" dirty="0"/>
              <a:t>Benefits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05C2D-FF8D-444D-A036-D83CD8ACBA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16" y="1915885"/>
            <a:ext cx="6843132" cy="222178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FD257DB-260F-0B46-8DE1-322A8B2C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" y="4137665"/>
            <a:ext cx="6634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1111-22D6-7246-BF4C-E346933D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2777"/>
            <a:ext cx="7729728" cy="1188720"/>
          </a:xfrm>
        </p:spPr>
        <p:txBody>
          <a:bodyPr/>
          <a:lstStyle/>
          <a:p>
            <a:r>
              <a:rPr lang="en-US" dirty="0"/>
              <a:t>Opportunities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4B557-C0E2-3D45-852A-44FF6EB425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47" y="1800920"/>
            <a:ext cx="6510453" cy="250545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B974FA2-3B85-0E43-80C8-7F5EFC590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6001734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3380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256</Words>
  <Application>Microsoft Macintosh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Parcel</vt:lpstr>
      <vt:lpstr>Should bodyarmor invest in a new product *protein recovery drink*</vt:lpstr>
      <vt:lpstr>Background</vt:lpstr>
      <vt:lpstr>Decision Problem </vt:lpstr>
      <vt:lpstr>Alternatives</vt:lpstr>
      <vt:lpstr>Strategic criteria</vt:lpstr>
      <vt:lpstr>Overall Strategic Criteria results</vt:lpstr>
      <vt:lpstr>Control Criteria</vt:lpstr>
      <vt:lpstr>Benefits </vt:lpstr>
      <vt:lpstr>Opportunities</vt:lpstr>
      <vt:lpstr>Costs</vt:lpstr>
      <vt:lpstr>Risks</vt:lpstr>
      <vt:lpstr>Overall BOCR Synthesized results</vt:lpstr>
      <vt:lpstr>Multiplicative and Additive Results</vt:lpstr>
      <vt:lpstr>Sensitivity Graph for Benefits</vt:lpstr>
      <vt:lpstr>Sensitivity Graph for Opportunities</vt:lpstr>
      <vt:lpstr>Sensitivity Graph for Costs</vt:lpstr>
      <vt:lpstr>Sensitivity Graph for Risks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bodyarmor invest in a new product *protein recovery drink*</dc:title>
  <dc:creator>Krull, Lucas</dc:creator>
  <cp:lastModifiedBy>Krull, Lucas</cp:lastModifiedBy>
  <cp:revision>3</cp:revision>
  <dcterms:created xsi:type="dcterms:W3CDTF">2021-06-29T18:21:09Z</dcterms:created>
  <dcterms:modified xsi:type="dcterms:W3CDTF">2021-06-29T18:58:08Z</dcterms:modified>
</cp:coreProperties>
</file>